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711" r:id="rId5"/>
    <p:sldMasterId id="2147484282" r:id="rId6"/>
    <p:sldMasterId id="2147484232" r:id="rId7"/>
    <p:sldMasterId id="2147484105" r:id="rId8"/>
  </p:sldMasterIdLst>
  <p:notesMasterIdLst>
    <p:notesMasterId r:id="rId11"/>
  </p:notesMasterIdLst>
  <p:handoutMasterIdLst>
    <p:handoutMasterId r:id="rId12"/>
  </p:handoutMasterIdLst>
  <p:sldIdLst>
    <p:sldId id="3997" r:id="rId9"/>
    <p:sldId id="400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Bonner" initials="AB" lastIdx="1" clrIdx="0">
    <p:extLst>
      <p:ext uri="{19B8F6BF-5375-455C-9EA6-DF929625EA0E}">
        <p15:presenceInfo xmlns:p15="http://schemas.microsoft.com/office/powerpoint/2012/main" userId="S::abonner@affirma.com::b92b01f3-8eb2-4f6a-8bef-0426d089173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D9"/>
    <a:srgbClr val="CBECFF"/>
    <a:srgbClr val="FF8E00"/>
    <a:srgbClr val="2BADE3"/>
    <a:srgbClr val="063A79"/>
    <a:srgbClr val="FFFFFF"/>
    <a:srgbClr val="F66B00"/>
    <a:srgbClr val="353535"/>
    <a:srgbClr val="FDAE48"/>
    <a:srgbClr val="FFD8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7A6A5-1A5A-45F8-8844-0DE7695F1B01}" v="1" dt="2021-05-07T19:35:12.096"/>
    <p1510:client id="{9A484DAF-1737-4383-BC12-22110C749661}" v="1" dt="2021-05-07T19:33:12.9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96" y="35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openxmlformats.org/officeDocument/2006/relationships/customXml" Target="../customXml/item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2.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le Phillips" userId="40417a94-2c84-4308-a0b1-334d7a79e7e9" providerId="ADAL" clId="{0E87A6A5-1A5A-45F8-8844-0DE7695F1B01}"/>
    <pc:docChg chg="undo custSel addSld delSld">
      <pc:chgData name="Gabrielle Phillips" userId="40417a94-2c84-4308-a0b1-334d7a79e7e9" providerId="ADAL" clId="{0E87A6A5-1A5A-45F8-8844-0DE7695F1B01}" dt="2021-05-07T19:35:22.779" v="32" actId="47"/>
      <pc:docMkLst>
        <pc:docMk/>
      </pc:docMkLst>
      <pc:sldChg chg="del">
        <pc:chgData name="Gabrielle Phillips" userId="40417a94-2c84-4308-a0b1-334d7a79e7e9" providerId="ADAL" clId="{0E87A6A5-1A5A-45F8-8844-0DE7695F1B01}" dt="2021-05-07T19:35:19.852" v="28" actId="47"/>
        <pc:sldMkLst>
          <pc:docMk/>
          <pc:sldMk cId="3719942568" sldId="283"/>
        </pc:sldMkLst>
      </pc:sldChg>
      <pc:sldChg chg="del">
        <pc:chgData name="Gabrielle Phillips" userId="40417a94-2c84-4308-a0b1-334d7a79e7e9" providerId="ADAL" clId="{0E87A6A5-1A5A-45F8-8844-0DE7695F1B01}" dt="2021-05-07T19:35:07.721" v="0" actId="47"/>
        <pc:sldMkLst>
          <pc:docMk/>
          <pc:sldMk cId="1344652694" sldId="290"/>
        </pc:sldMkLst>
      </pc:sldChg>
      <pc:sldChg chg="del">
        <pc:chgData name="Gabrielle Phillips" userId="40417a94-2c84-4308-a0b1-334d7a79e7e9" providerId="ADAL" clId="{0E87A6A5-1A5A-45F8-8844-0DE7695F1B01}" dt="2021-05-07T19:35:19.736" v="22" actId="47"/>
        <pc:sldMkLst>
          <pc:docMk/>
          <pc:sldMk cId="768887572" sldId="292"/>
        </pc:sldMkLst>
      </pc:sldChg>
      <pc:sldChg chg="del">
        <pc:chgData name="Gabrielle Phillips" userId="40417a94-2c84-4308-a0b1-334d7a79e7e9" providerId="ADAL" clId="{0E87A6A5-1A5A-45F8-8844-0DE7695F1B01}" dt="2021-05-07T19:35:19.820" v="26" actId="47"/>
        <pc:sldMkLst>
          <pc:docMk/>
          <pc:sldMk cId="4057881764" sldId="294"/>
        </pc:sldMkLst>
      </pc:sldChg>
      <pc:sldChg chg="del">
        <pc:chgData name="Gabrielle Phillips" userId="40417a94-2c84-4308-a0b1-334d7a79e7e9" providerId="ADAL" clId="{0E87A6A5-1A5A-45F8-8844-0DE7695F1B01}" dt="2021-05-07T19:35:19.767" v="24" actId="47"/>
        <pc:sldMkLst>
          <pc:docMk/>
          <pc:sldMk cId="3093495494" sldId="298"/>
        </pc:sldMkLst>
      </pc:sldChg>
      <pc:sldChg chg="del">
        <pc:chgData name="Gabrielle Phillips" userId="40417a94-2c84-4308-a0b1-334d7a79e7e9" providerId="ADAL" clId="{0E87A6A5-1A5A-45F8-8844-0DE7695F1B01}" dt="2021-05-07T19:35:19.789" v="25" actId="47"/>
        <pc:sldMkLst>
          <pc:docMk/>
          <pc:sldMk cId="2260983097" sldId="299"/>
        </pc:sldMkLst>
      </pc:sldChg>
      <pc:sldChg chg="del">
        <pc:chgData name="Gabrielle Phillips" userId="40417a94-2c84-4308-a0b1-334d7a79e7e9" providerId="ADAL" clId="{0E87A6A5-1A5A-45F8-8844-0DE7695F1B01}" dt="2021-05-07T19:35:16.021" v="20" actId="47"/>
        <pc:sldMkLst>
          <pc:docMk/>
          <pc:sldMk cId="3920113228" sldId="1782"/>
        </pc:sldMkLst>
      </pc:sldChg>
      <pc:sldChg chg="del">
        <pc:chgData name="Gabrielle Phillips" userId="40417a94-2c84-4308-a0b1-334d7a79e7e9" providerId="ADAL" clId="{0E87A6A5-1A5A-45F8-8844-0DE7695F1B01}" dt="2021-05-07T19:35:08.635" v="1" actId="47"/>
        <pc:sldMkLst>
          <pc:docMk/>
          <pc:sldMk cId="4186694300" sldId="1793"/>
        </pc:sldMkLst>
      </pc:sldChg>
      <pc:sldChg chg="del">
        <pc:chgData name="Gabrielle Phillips" userId="40417a94-2c84-4308-a0b1-334d7a79e7e9" providerId="ADAL" clId="{0E87A6A5-1A5A-45F8-8844-0DE7695F1B01}" dt="2021-05-07T19:35:15.821" v="19" actId="47"/>
        <pc:sldMkLst>
          <pc:docMk/>
          <pc:sldMk cId="1377013498" sldId="1810"/>
        </pc:sldMkLst>
      </pc:sldChg>
      <pc:sldChg chg="del">
        <pc:chgData name="Gabrielle Phillips" userId="40417a94-2c84-4308-a0b1-334d7a79e7e9" providerId="ADAL" clId="{0E87A6A5-1A5A-45F8-8844-0DE7695F1B01}" dt="2021-05-07T19:35:19.836" v="27" actId="47"/>
        <pc:sldMkLst>
          <pc:docMk/>
          <pc:sldMk cId="2229059065" sldId="1902"/>
        </pc:sldMkLst>
      </pc:sldChg>
      <pc:sldChg chg="del">
        <pc:chgData name="Gabrielle Phillips" userId="40417a94-2c84-4308-a0b1-334d7a79e7e9" providerId="ADAL" clId="{0E87A6A5-1A5A-45F8-8844-0DE7695F1B01}" dt="2021-05-07T19:35:19.620" v="21" actId="47"/>
        <pc:sldMkLst>
          <pc:docMk/>
          <pc:sldMk cId="382650705" sldId="1914"/>
        </pc:sldMkLst>
      </pc:sldChg>
      <pc:sldChg chg="del">
        <pc:chgData name="Gabrielle Phillips" userId="40417a94-2c84-4308-a0b1-334d7a79e7e9" providerId="ADAL" clId="{0E87A6A5-1A5A-45F8-8844-0DE7695F1B01}" dt="2021-05-07T19:35:10.892" v="2" actId="47"/>
        <pc:sldMkLst>
          <pc:docMk/>
          <pc:sldMk cId="430213879" sldId="1944"/>
        </pc:sldMkLst>
      </pc:sldChg>
      <pc:sldChg chg="del">
        <pc:chgData name="Gabrielle Phillips" userId="40417a94-2c84-4308-a0b1-334d7a79e7e9" providerId="ADAL" clId="{0E87A6A5-1A5A-45F8-8844-0DE7695F1B01}" dt="2021-05-07T19:35:11.948" v="11" actId="47"/>
        <pc:sldMkLst>
          <pc:docMk/>
          <pc:sldMk cId="656002761" sldId="3979"/>
        </pc:sldMkLst>
      </pc:sldChg>
      <pc:sldChg chg="del">
        <pc:chgData name="Gabrielle Phillips" userId="40417a94-2c84-4308-a0b1-334d7a79e7e9" providerId="ADAL" clId="{0E87A6A5-1A5A-45F8-8844-0DE7695F1B01}" dt="2021-05-07T19:35:11.030" v="5" actId="47"/>
        <pc:sldMkLst>
          <pc:docMk/>
          <pc:sldMk cId="4100239387" sldId="3981"/>
        </pc:sldMkLst>
      </pc:sldChg>
      <pc:sldChg chg="del">
        <pc:chgData name="Gabrielle Phillips" userId="40417a94-2c84-4308-a0b1-334d7a79e7e9" providerId="ADAL" clId="{0E87A6A5-1A5A-45F8-8844-0DE7695F1B01}" dt="2021-05-07T19:35:12.164" v="13" actId="47"/>
        <pc:sldMkLst>
          <pc:docMk/>
          <pc:sldMk cId="1983057871" sldId="3983"/>
        </pc:sldMkLst>
      </pc:sldChg>
      <pc:sldChg chg="del">
        <pc:chgData name="Gabrielle Phillips" userId="40417a94-2c84-4308-a0b1-334d7a79e7e9" providerId="ADAL" clId="{0E87A6A5-1A5A-45F8-8844-0DE7695F1B01}" dt="2021-05-07T19:35:11.979" v="12" actId="47"/>
        <pc:sldMkLst>
          <pc:docMk/>
          <pc:sldMk cId="167187285" sldId="3995"/>
        </pc:sldMkLst>
      </pc:sldChg>
      <pc:sldChg chg="add del">
        <pc:chgData name="Gabrielle Phillips" userId="40417a94-2c84-4308-a0b1-334d7a79e7e9" providerId="ADAL" clId="{0E87A6A5-1A5A-45F8-8844-0DE7695F1B01}" dt="2021-05-07T19:35:22.349" v="31" actId="47"/>
        <pc:sldMkLst>
          <pc:docMk/>
          <pc:sldMk cId="3359756532" sldId="3997"/>
        </pc:sldMkLst>
      </pc:sldChg>
      <pc:sldChg chg="del">
        <pc:chgData name="Gabrielle Phillips" userId="40417a94-2c84-4308-a0b1-334d7a79e7e9" providerId="ADAL" clId="{0E87A6A5-1A5A-45F8-8844-0DE7695F1B01}" dt="2021-05-07T19:35:13.654" v="15" actId="47"/>
        <pc:sldMkLst>
          <pc:docMk/>
          <pc:sldMk cId="424452524" sldId="4000"/>
        </pc:sldMkLst>
      </pc:sldChg>
      <pc:sldChg chg="add del">
        <pc:chgData name="Gabrielle Phillips" userId="40417a94-2c84-4308-a0b1-334d7a79e7e9" providerId="ADAL" clId="{0E87A6A5-1A5A-45F8-8844-0DE7695F1B01}" dt="2021-05-07T19:35:22.779" v="32" actId="47"/>
        <pc:sldMkLst>
          <pc:docMk/>
          <pc:sldMk cId="2394006913" sldId="4006"/>
        </pc:sldMkLst>
      </pc:sldChg>
      <pc:sldChg chg="del">
        <pc:chgData name="Gabrielle Phillips" userId="40417a94-2c84-4308-a0b1-334d7a79e7e9" providerId="ADAL" clId="{0E87A6A5-1A5A-45F8-8844-0DE7695F1B01}" dt="2021-05-07T19:35:10.946" v="4" actId="47"/>
        <pc:sldMkLst>
          <pc:docMk/>
          <pc:sldMk cId="377069854" sldId="4013"/>
        </pc:sldMkLst>
      </pc:sldChg>
      <pc:sldChg chg="del">
        <pc:chgData name="Gabrielle Phillips" userId="40417a94-2c84-4308-a0b1-334d7a79e7e9" providerId="ADAL" clId="{0E87A6A5-1A5A-45F8-8844-0DE7695F1B01}" dt="2021-05-07T19:35:10.908" v="3" actId="47"/>
        <pc:sldMkLst>
          <pc:docMk/>
          <pc:sldMk cId="3478676181" sldId="4027"/>
        </pc:sldMkLst>
      </pc:sldChg>
      <pc:sldChg chg="del">
        <pc:chgData name="Gabrielle Phillips" userId="40417a94-2c84-4308-a0b1-334d7a79e7e9" providerId="ADAL" clId="{0E87A6A5-1A5A-45F8-8844-0DE7695F1B01}" dt="2021-05-07T19:35:11.146" v="6" actId="47"/>
        <pc:sldMkLst>
          <pc:docMk/>
          <pc:sldMk cId="3600697236" sldId="4040"/>
        </pc:sldMkLst>
      </pc:sldChg>
      <pc:sldChg chg="del">
        <pc:chgData name="Gabrielle Phillips" userId="40417a94-2c84-4308-a0b1-334d7a79e7e9" providerId="ADAL" clId="{0E87A6A5-1A5A-45F8-8844-0DE7695F1B01}" dt="2021-05-07T19:35:11.224" v="7" actId="47"/>
        <pc:sldMkLst>
          <pc:docMk/>
          <pc:sldMk cId="3800200321" sldId="4041"/>
        </pc:sldMkLst>
      </pc:sldChg>
      <pc:sldChg chg="del">
        <pc:chgData name="Gabrielle Phillips" userId="40417a94-2c84-4308-a0b1-334d7a79e7e9" providerId="ADAL" clId="{0E87A6A5-1A5A-45F8-8844-0DE7695F1B01}" dt="2021-05-07T19:35:19.751" v="23" actId="47"/>
        <pc:sldMkLst>
          <pc:docMk/>
          <pc:sldMk cId="2399117407" sldId="4042"/>
        </pc:sldMkLst>
      </pc:sldChg>
      <pc:sldChg chg="del">
        <pc:chgData name="Gabrielle Phillips" userId="40417a94-2c84-4308-a0b1-334d7a79e7e9" providerId="ADAL" clId="{0E87A6A5-1A5A-45F8-8844-0DE7695F1B01}" dt="2021-05-07T19:35:11.648" v="10" actId="47"/>
        <pc:sldMkLst>
          <pc:docMk/>
          <pc:sldMk cId="2047095520" sldId="4043"/>
        </pc:sldMkLst>
      </pc:sldChg>
      <pc:sldChg chg="del">
        <pc:chgData name="Gabrielle Phillips" userId="40417a94-2c84-4308-a0b1-334d7a79e7e9" providerId="ADAL" clId="{0E87A6A5-1A5A-45F8-8844-0DE7695F1B01}" dt="2021-05-07T19:35:15.628" v="18" actId="47"/>
        <pc:sldMkLst>
          <pc:docMk/>
          <pc:sldMk cId="2728090413" sldId="4044"/>
        </pc:sldMkLst>
      </pc:sldChg>
      <pc:sldChg chg="del">
        <pc:chgData name="Gabrielle Phillips" userId="40417a94-2c84-4308-a0b1-334d7a79e7e9" providerId="ADAL" clId="{0E87A6A5-1A5A-45F8-8844-0DE7695F1B01}" dt="2021-05-07T19:35:15.421" v="17" actId="47"/>
        <pc:sldMkLst>
          <pc:docMk/>
          <pc:sldMk cId="240386444" sldId="4045"/>
        </pc:sldMkLst>
      </pc:sldChg>
      <pc:sldChg chg="del">
        <pc:chgData name="Gabrielle Phillips" userId="40417a94-2c84-4308-a0b1-334d7a79e7e9" providerId="ADAL" clId="{0E87A6A5-1A5A-45F8-8844-0DE7695F1B01}" dt="2021-05-07T19:35:15.199" v="16" actId="47"/>
        <pc:sldMkLst>
          <pc:docMk/>
          <pc:sldMk cId="982627171" sldId="4046"/>
        </pc:sldMkLst>
      </pc:sldChg>
      <pc:sldChg chg="del">
        <pc:chgData name="Gabrielle Phillips" userId="40417a94-2c84-4308-a0b1-334d7a79e7e9" providerId="ADAL" clId="{0E87A6A5-1A5A-45F8-8844-0DE7695F1B01}" dt="2021-05-07T19:35:12.565" v="14" actId="47"/>
        <pc:sldMkLst>
          <pc:docMk/>
          <pc:sldMk cId="3980640276" sldId="4047"/>
        </pc:sldMkLst>
      </pc:sldChg>
      <pc:sldChg chg="del">
        <pc:chgData name="Gabrielle Phillips" userId="40417a94-2c84-4308-a0b1-334d7a79e7e9" providerId="ADAL" clId="{0E87A6A5-1A5A-45F8-8844-0DE7695F1B01}" dt="2021-05-07T19:35:11.494" v="9" actId="47"/>
        <pc:sldMkLst>
          <pc:docMk/>
          <pc:sldMk cId="3460469446" sldId="4048"/>
        </pc:sldMkLst>
      </pc:sldChg>
      <pc:sldChg chg="del">
        <pc:chgData name="Gabrielle Phillips" userId="40417a94-2c84-4308-a0b1-334d7a79e7e9" providerId="ADAL" clId="{0E87A6A5-1A5A-45F8-8844-0DE7695F1B01}" dt="2021-05-07T19:35:11.347" v="8" actId="47"/>
        <pc:sldMkLst>
          <pc:docMk/>
          <pc:sldMk cId="2585609758" sldId="4050"/>
        </pc:sldMkLst>
      </pc:sldChg>
      <pc:sldMasterChg chg="delSldLayout">
        <pc:chgData name="Gabrielle Phillips" userId="40417a94-2c84-4308-a0b1-334d7a79e7e9" providerId="ADAL" clId="{0E87A6A5-1A5A-45F8-8844-0DE7695F1B01}" dt="2021-05-07T19:35:19.620" v="21" actId="47"/>
        <pc:sldMasterMkLst>
          <pc:docMk/>
          <pc:sldMasterMk cId="1212837644" sldId="2147483648"/>
        </pc:sldMasterMkLst>
        <pc:sldLayoutChg chg="del">
          <pc:chgData name="Gabrielle Phillips" userId="40417a94-2c84-4308-a0b1-334d7a79e7e9" providerId="ADAL" clId="{0E87A6A5-1A5A-45F8-8844-0DE7695F1B01}" dt="2021-05-07T19:35:19.620" v="21" actId="47"/>
          <pc:sldLayoutMkLst>
            <pc:docMk/>
            <pc:sldMasterMk cId="1212837644" sldId="2147483648"/>
            <pc:sldLayoutMk cId="213827377" sldId="2147484317"/>
          </pc:sldLayoutMkLst>
        </pc:sldLayoutChg>
        <pc:sldLayoutChg chg="del">
          <pc:chgData name="Gabrielle Phillips" userId="40417a94-2c84-4308-a0b1-334d7a79e7e9" providerId="ADAL" clId="{0E87A6A5-1A5A-45F8-8844-0DE7695F1B01}" dt="2021-05-07T19:35:11.030" v="5" actId="47"/>
          <pc:sldLayoutMkLst>
            <pc:docMk/>
            <pc:sldMasterMk cId="1212837644" sldId="2147483648"/>
            <pc:sldLayoutMk cId="2592991373" sldId="214748431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BC972F-4591-8540-8AE0-13CAB6845D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B7C7E9A-2D81-6F41-B075-1F3FC5CA6B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A09F59-512B-4F41-AF72-F025A8B83686}" type="datetimeFigureOut">
              <a:rPr lang="en-US" smtClean="0"/>
              <a:t>5/7/2021</a:t>
            </a:fld>
            <a:endParaRPr lang="en-US"/>
          </a:p>
        </p:txBody>
      </p:sp>
      <p:sp>
        <p:nvSpPr>
          <p:cNvPr id="4" name="Footer Placeholder 3">
            <a:extLst>
              <a:ext uri="{FF2B5EF4-FFF2-40B4-BE49-F238E27FC236}">
                <a16:creationId xmlns:a16="http://schemas.microsoft.com/office/drawing/2014/main" id="{2AC0CDDD-968B-8B45-AA3F-914CF7CBB8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8731AAB-12E4-4E4F-9066-BBAC547B7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8784A4-C37D-4541-B728-9FCEB45D70ED}" type="slidenum">
              <a:rPr lang="en-US" smtClean="0"/>
              <a:t>‹#›</a:t>
            </a:fld>
            <a:endParaRPr lang="en-US"/>
          </a:p>
        </p:txBody>
      </p:sp>
    </p:spTree>
    <p:extLst>
      <p:ext uri="{BB962C8B-B14F-4D97-AF65-F5344CB8AC3E}">
        <p14:creationId xmlns:p14="http://schemas.microsoft.com/office/powerpoint/2010/main" val="17373785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AC7FB3-DAFB-0748-A3BA-BA5D07C1D9C5}"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674CEB-9E5E-9D4B-B232-5810D6ED9B01}" type="slidenum">
              <a:rPr lang="en-US" smtClean="0"/>
              <a:t>‹#›</a:t>
            </a:fld>
            <a:endParaRPr lang="en-US"/>
          </a:p>
        </p:txBody>
      </p:sp>
    </p:spTree>
    <p:extLst>
      <p:ext uri="{BB962C8B-B14F-4D97-AF65-F5344CB8AC3E}">
        <p14:creationId xmlns:p14="http://schemas.microsoft.com/office/powerpoint/2010/main" val="279401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14" name="Picture Placeholder 19" descr="A screenshot of a computer&#10;&#10;Description automatically generated">
            <a:extLst>
              <a:ext uri="{FF2B5EF4-FFF2-40B4-BE49-F238E27FC236}">
                <a16:creationId xmlns:a16="http://schemas.microsoft.com/office/drawing/2014/main" id="{713CCA6E-A4FF-BB4D-9382-484CF796B4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58460" y="0"/>
            <a:ext cx="8014997" cy="68580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userDrawn="1"/>
        </p:nvSpPr>
        <p:spPr>
          <a:xfrm>
            <a:off x="0" y="0"/>
            <a:ext cx="12173457" cy="68580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0011" y="929429"/>
            <a:ext cx="1798438" cy="619462"/>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userDrawn="1">
            <p:ph type="body" sz="quarter" idx="10" hasCustomPrompt="1"/>
          </p:nvPr>
        </p:nvSpPr>
        <p:spPr>
          <a:xfrm>
            <a:off x="1027381" y="1895451"/>
            <a:ext cx="6707368" cy="2131940"/>
          </a:xfrm>
        </p:spPr>
        <p:txBody>
          <a:bodyPr anchor="b">
            <a:normAutofit/>
          </a:bodyPr>
          <a:lstStyle>
            <a:lvl1pPr marL="0" indent="0">
              <a:buNone/>
              <a:defRPr sz="55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userDrawn="1"/>
        </p:nvSpPr>
        <p:spPr>
          <a:xfrm flipV="1">
            <a:off x="1175863" y="170583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027380" y="4167282"/>
            <a:ext cx="6707368" cy="910191"/>
          </a:xfrm>
        </p:spPr>
        <p:txBody>
          <a:bodyPr>
            <a:normAutofit/>
          </a:bodyPr>
          <a:lstStyle>
            <a:lvl1pPr marL="0" indent="0">
              <a:buNone/>
              <a:defRPr sz="20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02737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271661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4405858"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6095097"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161310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83258" y="683258"/>
            <a:ext cx="4729482" cy="5491479"/>
          </a:xfrm>
          <a:prstGeom prst="rect">
            <a:avLst/>
          </a:prstGeom>
        </p:spPr>
      </p:pic>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682625" y="682625"/>
            <a:ext cx="4730750" cy="549211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321489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4080FC9-D30A-4C4B-8EEF-4F7156CC6F2A}"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BDE2C73-34D6-934F-A0F6-3CCF986D9B7A}"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0CD7C83-34FF-D240-95A8-2A669CF3FA1B}"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2C32953-FD1D-8346-9532-6B8DC5835A4B}"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C4C8C34-4528-B546-AE3F-9FAC69832E1F}"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139FBAEA-4083-0045-BAA7-F89162D33A1F}"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E92E7137-2714-6E44-9C92-2C84F88FC472}"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5D1E25C2-8B1C-304B-83B6-B1F2E587EDDF}" type="datetime1">
              <a:rPr lang="en-US" smtClean="0"/>
              <a:t>5/7/2021</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lnSpc>
                <a:spcPct val="120000"/>
              </a:lnSpc>
              <a:spcBef>
                <a:spcPts val="1000"/>
              </a:spcBef>
              <a:buNone/>
              <a:defRPr sz="1200">
                <a:latin typeface="Segoe UI" panose="020B0502040204020203" pitchFamily="34" charset="0"/>
              </a:defRPr>
            </a:lvl2pPr>
            <a:lvl3pPr marL="896497" indent="0">
              <a:lnSpc>
                <a:spcPct val="120000"/>
              </a:lnSpc>
              <a:spcBef>
                <a:spcPts val="1000"/>
              </a:spcBef>
              <a:buNone/>
              <a:defRPr sz="1200">
                <a:latin typeface="Segoe UI" panose="020B0502040204020203" pitchFamily="34" charset="0"/>
              </a:defRPr>
            </a:lvl3pPr>
            <a:lvl4pPr marL="1344746" indent="0">
              <a:lnSpc>
                <a:spcPct val="120000"/>
              </a:lnSpc>
              <a:spcBef>
                <a:spcPts val="1000"/>
              </a:spcBef>
              <a:buNone/>
              <a:defRPr sz="1200">
                <a:latin typeface="Segoe UI" panose="020B0502040204020203" pitchFamily="34" charset="0"/>
              </a:defRPr>
            </a:lvl4pPr>
            <a:lvl5pPr marL="1792995"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B82A1F0-7726-A243-B69B-901EC8440D2F}"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15853041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lnSpc>
                <a:spcPct val="120000"/>
              </a:lnSpc>
              <a:spcBef>
                <a:spcPts val="1000"/>
              </a:spcBef>
              <a:buNone/>
              <a:defRPr sz="1200">
                <a:latin typeface="Segoe UI" panose="020B0502040204020203" pitchFamily="34" charset="0"/>
              </a:defRPr>
            </a:lvl2pPr>
            <a:lvl3pPr marL="896497" indent="0">
              <a:lnSpc>
                <a:spcPct val="120000"/>
              </a:lnSpc>
              <a:spcBef>
                <a:spcPts val="1000"/>
              </a:spcBef>
              <a:buNone/>
              <a:defRPr sz="1200">
                <a:latin typeface="Segoe UI" panose="020B0502040204020203" pitchFamily="34" charset="0"/>
              </a:defRPr>
            </a:lvl3pPr>
            <a:lvl4pPr marL="1344746" indent="0">
              <a:lnSpc>
                <a:spcPct val="120000"/>
              </a:lnSpc>
              <a:spcBef>
                <a:spcPts val="1000"/>
              </a:spcBef>
              <a:buNone/>
              <a:defRPr sz="1200">
                <a:latin typeface="Segoe UI" panose="020B0502040204020203" pitchFamily="34" charset="0"/>
              </a:defRPr>
            </a:lvl4pPr>
            <a:lvl5pPr marL="1792995"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960CF00-7428-A343-95F5-E9E8F1E7DA7D}"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97734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4F4342-9DA7-7547-9C12-62F6292FF99B}"/>
              </a:ext>
            </a:extLst>
          </p:cNvPr>
          <p:cNvSpPr/>
          <p:nvPr userDrawn="1"/>
        </p:nvSpPr>
        <p:spPr>
          <a:xfrm>
            <a:off x="351945" y="2457447"/>
            <a:ext cx="10030305" cy="4109401"/>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1FB069-56B9-4442-B3F5-CEA44C2C74B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619041" y="1383288"/>
            <a:ext cx="2068940" cy="8298180"/>
          </a:xfrm>
          <a:prstGeom prst="rect">
            <a:avLst/>
          </a:prstGeom>
        </p:spPr>
      </p:pic>
      <p:pic>
        <p:nvPicPr>
          <p:cNvPr id="17" name="Picture 16">
            <a:extLst>
              <a:ext uri="{FF2B5EF4-FFF2-40B4-BE49-F238E27FC236}">
                <a16:creationId xmlns:a16="http://schemas.microsoft.com/office/drawing/2014/main" id="{A2A70D78-0CF6-FF44-83D6-C5329C1C305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85135" r="54590"/>
          <a:stretch/>
        </p:blipFill>
        <p:spPr>
          <a:xfrm rot="5400000">
            <a:off x="8731001" y="4915602"/>
            <a:ext cx="2068940" cy="1233558"/>
          </a:xfrm>
          <a:prstGeom prst="rect">
            <a:avLst/>
          </a:prstGeom>
        </p:spPr>
      </p:pic>
      <p:pic>
        <p:nvPicPr>
          <p:cNvPr id="12" name="Picture 11">
            <a:extLst>
              <a:ext uri="{FF2B5EF4-FFF2-40B4-BE49-F238E27FC236}">
                <a16:creationId xmlns:a16="http://schemas.microsoft.com/office/drawing/2014/main" id="{3FA2DD8C-AF60-0E46-8D4B-5A584CCFECB7}"/>
              </a:ext>
            </a:extLst>
          </p:cNvPr>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6979283" y="683258"/>
            <a:ext cx="4729482" cy="5491479"/>
          </a:xfrm>
          <a:prstGeom prst="rect">
            <a:avLst/>
          </a:prstGeom>
        </p:spPr>
      </p:pic>
      <p:sp>
        <p:nvSpPr>
          <p:cNvPr id="13" name="Picture Placeholder 6">
            <a:extLst>
              <a:ext uri="{FF2B5EF4-FFF2-40B4-BE49-F238E27FC236}">
                <a16:creationId xmlns:a16="http://schemas.microsoft.com/office/drawing/2014/main" id="{5D110D88-6648-664E-A57F-C3CCE0EC41B3}"/>
              </a:ext>
            </a:extLst>
          </p:cNvPr>
          <p:cNvSpPr>
            <a:spLocks noGrp="1"/>
          </p:cNvSpPr>
          <p:nvPr>
            <p:ph type="pic" sz="quarter" idx="27"/>
          </p:nvPr>
        </p:nvSpPr>
        <p:spPr>
          <a:xfrm>
            <a:off x="6978650" y="689614"/>
            <a:ext cx="4730750" cy="5485123"/>
          </a:xfrm>
        </p:spPr>
        <p:txBody>
          <a:bodyPr/>
          <a:lstStyle>
            <a:lvl1pPr marL="0" indent="0">
              <a:buNone/>
              <a:defRPr>
                <a:solidFill>
                  <a:srgbClr val="008AD9"/>
                </a:solidFill>
              </a:defRPr>
            </a:lvl1pPr>
          </a:lstStyle>
          <a:p>
            <a:endParaRPr lang="en-US"/>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810766" y="5161283"/>
            <a:ext cx="5802480" cy="682800"/>
          </a:xfrm>
        </p:spPr>
        <p:txBody>
          <a:bodyPr>
            <a:noAutofit/>
          </a:bodyPr>
          <a:lstStyle>
            <a:lvl1pPr marL="0" indent="0">
              <a:buNone/>
              <a:defRPr sz="4400" b="1" i="0">
                <a:solidFill>
                  <a:srgbClr val="2BADE3"/>
                </a:solidFill>
                <a:latin typeface="Arial" panose="020B0604020202020204" pitchFamily="34" charset="0"/>
                <a:cs typeface="Arial" panose="020B0604020202020204" pitchFamily="34" charset="0"/>
              </a:defRPr>
            </a:lvl1pPr>
          </a:lstStyle>
          <a:p>
            <a:pPr lvl="0"/>
            <a:r>
              <a:rPr lang="en-US"/>
              <a:t>00</a:t>
            </a:r>
          </a:p>
        </p:txBody>
      </p:sp>
      <p:sp>
        <p:nvSpPr>
          <p:cNvPr id="15" name="Title 1">
            <a:extLst>
              <a:ext uri="{FF2B5EF4-FFF2-40B4-BE49-F238E27FC236}">
                <a16:creationId xmlns:a16="http://schemas.microsoft.com/office/drawing/2014/main" id="{76A99F3B-6E71-6441-AC4C-43821D13FDEC}"/>
              </a:ext>
            </a:extLst>
          </p:cNvPr>
          <p:cNvSpPr>
            <a:spLocks noGrp="1"/>
          </p:cNvSpPr>
          <p:nvPr>
            <p:ph type="ctrTitle" hasCustomPrompt="1"/>
          </p:nvPr>
        </p:nvSpPr>
        <p:spPr>
          <a:xfrm>
            <a:off x="810766" y="3046804"/>
            <a:ext cx="5802480"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sp>
        <p:nvSpPr>
          <p:cNvPr id="18" name="Rectangle 17">
            <a:extLst>
              <a:ext uri="{FF2B5EF4-FFF2-40B4-BE49-F238E27FC236}">
                <a16:creationId xmlns:a16="http://schemas.microsoft.com/office/drawing/2014/main" id="{E207E228-9002-4E4D-AD54-48D918D7FA3B}"/>
              </a:ext>
            </a:extLst>
          </p:cNvPr>
          <p:cNvSpPr/>
          <p:nvPr userDrawn="1"/>
        </p:nvSpPr>
        <p:spPr>
          <a:xfrm>
            <a:off x="10591398" y="6358433"/>
            <a:ext cx="1762528" cy="67101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5C90F8-2161-264A-9AE4-12FEC014C1A0}"/>
              </a:ext>
            </a:extLst>
          </p:cNvPr>
          <p:cNvSpPr/>
          <p:nvPr userDrawn="1"/>
        </p:nvSpPr>
        <p:spPr>
          <a:xfrm rot="5400000" flipV="1">
            <a:off x="-1734204" y="4480699"/>
            <a:ext cx="4109398" cy="6290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97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buNone/>
              <a:defRPr sz="1200">
                <a:latin typeface="+mn-lt"/>
              </a:defRPr>
            </a:lvl2pPr>
            <a:lvl3pPr marL="896497" indent="0">
              <a:buNone/>
              <a:defRPr sz="1200">
                <a:latin typeface="+mn-lt"/>
              </a:defRPr>
            </a:lvl3pPr>
            <a:lvl4pPr marL="1344746" indent="0">
              <a:buNone/>
              <a:defRPr sz="1200">
                <a:latin typeface="+mn-lt"/>
              </a:defRPr>
            </a:lvl4pPr>
            <a:lvl5pPr marL="1792995"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DAB5136-8504-A149-A437-5B8D07B902F3}"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1" y="1219200"/>
            <a:ext cx="9715499" cy="381000"/>
          </a:xfrm>
        </p:spPr>
        <p:txBody>
          <a:bodyPr tIns="91440" bIns="91440">
            <a:noAutofit/>
          </a:bodyPr>
          <a:lstStyle>
            <a:lvl1pPr marL="0" indent="0">
              <a:buNone/>
              <a:defRPr sz="20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48" indent="0">
              <a:buNone/>
              <a:defRPr sz="1200">
                <a:latin typeface="+mn-lt"/>
              </a:defRPr>
            </a:lvl2pPr>
            <a:lvl3pPr marL="896497" indent="0">
              <a:buNone/>
              <a:defRPr sz="1200">
                <a:latin typeface="+mn-lt"/>
              </a:defRPr>
            </a:lvl3pPr>
            <a:lvl4pPr marL="1344746" indent="0">
              <a:buNone/>
              <a:defRPr sz="1200">
                <a:latin typeface="+mn-lt"/>
              </a:defRPr>
            </a:lvl4pPr>
            <a:lvl5pPr marL="1792995" indent="0">
              <a:buNone/>
              <a:defRPr sz="12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2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buNone/>
              <a:defRPr sz="1200">
                <a:latin typeface="+mn-lt"/>
              </a:defRPr>
            </a:lvl2pPr>
            <a:lvl3pPr marL="896497" indent="0">
              <a:buNone/>
              <a:defRPr sz="1200">
                <a:latin typeface="+mn-lt"/>
              </a:defRPr>
            </a:lvl3pPr>
            <a:lvl4pPr marL="1344746" indent="0">
              <a:buNone/>
              <a:defRPr sz="1200">
                <a:latin typeface="+mn-lt"/>
              </a:defRPr>
            </a:lvl4pPr>
            <a:lvl5pPr marL="1792995" indent="0">
              <a:buNone/>
              <a:defRPr sz="12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4" y="3810000"/>
            <a:ext cx="9715499" cy="381000"/>
          </a:xfrm>
        </p:spPr>
        <p:txBody>
          <a:bodyPr tIns="91440" bIns="91440">
            <a:noAutofit/>
          </a:bodyPr>
          <a:lstStyle>
            <a:lvl1pPr marL="0" indent="0">
              <a:buNone/>
              <a:defRPr sz="20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48" indent="0">
              <a:buNone/>
              <a:defRPr sz="1200">
                <a:latin typeface="+mn-lt"/>
              </a:defRPr>
            </a:lvl2pPr>
            <a:lvl3pPr marL="896497" indent="0">
              <a:buNone/>
              <a:defRPr sz="1200">
                <a:latin typeface="+mn-lt"/>
              </a:defRPr>
            </a:lvl3pPr>
            <a:lvl4pPr marL="1344746" indent="0">
              <a:buNone/>
              <a:defRPr sz="1200">
                <a:latin typeface="+mn-lt"/>
              </a:defRPr>
            </a:lvl4pPr>
            <a:lvl5pPr marL="1792995" indent="0">
              <a:buNone/>
              <a:defRPr sz="12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2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3737669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buNone/>
              <a:defRPr sz="1200">
                <a:latin typeface="+mn-lt"/>
              </a:defRPr>
            </a:lvl2pPr>
            <a:lvl3pPr marL="896497" indent="0">
              <a:buNone/>
              <a:defRPr sz="1200">
                <a:latin typeface="+mn-lt"/>
              </a:defRPr>
            </a:lvl3pPr>
            <a:lvl4pPr marL="1344746" indent="0">
              <a:buNone/>
              <a:defRPr sz="1200">
                <a:latin typeface="+mn-lt"/>
              </a:defRPr>
            </a:lvl4pPr>
            <a:lvl5pPr marL="1792995"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6B822A4-DA23-014F-901F-C9E2C1ED59ED}"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1" y="1219200"/>
            <a:ext cx="9715499" cy="381000"/>
          </a:xfrm>
        </p:spPr>
        <p:txBody>
          <a:bodyPr tIns="91440" bIns="91440">
            <a:noAutofit/>
          </a:bodyPr>
          <a:lstStyle>
            <a:lvl1pPr marL="0" indent="0">
              <a:buNone/>
              <a:defRPr sz="20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1867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4311B0E-AC76-6A4D-9CE3-705F2A6F276B}"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49" indent="0">
              <a:lnSpc>
                <a:spcPct val="120000"/>
              </a:lnSpc>
              <a:spcBef>
                <a:spcPts val="1000"/>
              </a:spcBef>
              <a:buNone/>
              <a:defRPr sz="1200" u="none">
                <a:latin typeface="Segoe UI" panose="020B0502040204020203" pitchFamily="34" charset="0"/>
              </a:defRPr>
            </a:lvl2pPr>
            <a:lvl3pPr marL="896497" indent="0">
              <a:lnSpc>
                <a:spcPct val="120000"/>
              </a:lnSpc>
              <a:spcBef>
                <a:spcPts val="1000"/>
              </a:spcBef>
              <a:buNone/>
              <a:defRPr sz="1200" u="none">
                <a:latin typeface="Segoe UI" panose="020B0502040204020203" pitchFamily="34" charset="0"/>
              </a:defRPr>
            </a:lvl3pPr>
            <a:lvl4pPr marL="1344746" indent="0">
              <a:lnSpc>
                <a:spcPct val="120000"/>
              </a:lnSpc>
              <a:spcBef>
                <a:spcPts val="1000"/>
              </a:spcBef>
              <a:buNone/>
              <a:defRPr sz="1200" u="none">
                <a:latin typeface="Segoe UI" panose="020B0502040204020203" pitchFamily="34" charset="0"/>
              </a:defRPr>
            </a:lvl4pPr>
            <a:lvl5pPr marL="1792995"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49" indent="0">
              <a:lnSpc>
                <a:spcPct val="120000"/>
              </a:lnSpc>
              <a:spcBef>
                <a:spcPts val="1000"/>
              </a:spcBef>
              <a:buNone/>
              <a:defRPr sz="1200" u="none">
                <a:latin typeface="Segoe UI" panose="020B0502040204020203" pitchFamily="34" charset="0"/>
              </a:defRPr>
            </a:lvl2pPr>
            <a:lvl3pPr marL="896497" indent="0">
              <a:lnSpc>
                <a:spcPct val="120000"/>
              </a:lnSpc>
              <a:spcBef>
                <a:spcPts val="1000"/>
              </a:spcBef>
              <a:buNone/>
              <a:defRPr sz="1200" u="none">
                <a:latin typeface="Segoe UI" panose="020B0502040204020203" pitchFamily="34" charset="0"/>
              </a:defRPr>
            </a:lvl3pPr>
            <a:lvl4pPr marL="1344746" indent="0">
              <a:lnSpc>
                <a:spcPct val="120000"/>
              </a:lnSpc>
              <a:spcBef>
                <a:spcPts val="1000"/>
              </a:spcBef>
              <a:buNone/>
              <a:defRPr sz="1200" u="none">
                <a:latin typeface="Segoe UI" panose="020B0502040204020203" pitchFamily="34" charset="0"/>
              </a:defRPr>
            </a:lvl4pPr>
            <a:lvl5pPr marL="1792995"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49" indent="0">
              <a:lnSpc>
                <a:spcPct val="120000"/>
              </a:lnSpc>
              <a:spcBef>
                <a:spcPts val="1000"/>
              </a:spcBef>
              <a:buNone/>
              <a:defRPr sz="1200" u="none">
                <a:latin typeface="Segoe UI" panose="020B0502040204020203" pitchFamily="34" charset="0"/>
              </a:defRPr>
            </a:lvl2pPr>
            <a:lvl3pPr marL="896497" indent="0">
              <a:lnSpc>
                <a:spcPct val="120000"/>
              </a:lnSpc>
              <a:spcBef>
                <a:spcPts val="1000"/>
              </a:spcBef>
              <a:buNone/>
              <a:defRPr sz="1200" u="none">
                <a:latin typeface="Segoe UI" panose="020B0502040204020203" pitchFamily="34" charset="0"/>
              </a:defRPr>
            </a:lvl3pPr>
            <a:lvl4pPr marL="1344746" indent="0">
              <a:lnSpc>
                <a:spcPct val="120000"/>
              </a:lnSpc>
              <a:spcBef>
                <a:spcPts val="1000"/>
              </a:spcBef>
              <a:buNone/>
              <a:defRPr sz="1200" u="none">
                <a:latin typeface="Segoe UI" panose="020B0502040204020203" pitchFamily="34" charset="0"/>
              </a:defRPr>
            </a:lvl4pPr>
            <a:lvl5pPr marL="1792995"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49" indent="0">
              <a:lnSpc>
                <a:spcPct val="120000"/>
              </a:lnSpc>
              <a:spcBef>
                <a:spcPts val="1000"/>
              </a:spcBef>
              <a:buNone/>
              <a:defRPr sz="1200" u="none">
                <a:latin typeface="Segoe UI" panose="020B0502040204020203" pitchFamily="34" charset="0"/>
              </a:defRPr>
            </a:lvl2pPr>
            <a:lvl3pPr marL="896497" indent="0">
              <a:lnSpc>
                <a:spcPct val="120000"/>
              </a:lnSpc>
              <a:spcBef>
                <a:spcPts val="1000"/>
              </a:spcBef>
              <a:buNone/>
              <a:defRPr sz="1200" u="none">
                <a:latin typeface="Segoe UI" panose="020B0502040204020203" pitchFamily="34" charset="0"/>
              </a:defRPr>
            </a:lvl3pPr>
            <a:lvl4pPr marL="1344746" indent="0">
              <a:lnSpc>
                <a:spcPct val="120000"/>
              </a:lnSpc>
              <a:spcBef>
                <a:spcPts val="1000"/>
              </a:spcBef>
              <a:buNone/>
              <a:defRPr sz="1200" u="none">
                <a:latin typeface="Segoe UI" panose="020B0502040204020203" pitchFamily="34" charset="0"/>
              </a:defRPr>
            </a:lvl4pPr>
            <a:lvl5pPr marL="1792995"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8068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lnSpc>
                <a:spcPct val="120000"/>
              </a:lnSpc>
              <a:spcBef>
                <a:spcPts val="1000"/>
              </a:spcBef>
              <a:buNone/>
              <a:defRPr sz="1200">
                <a:latin typeface="Segoe UI" panose="020B0502040204020203" pitchFamily="34" charset="0"/>
              </a:defRPr>
            </a:lvl2pPr>
            <a:lvl3pPr marL="896497" indent="0">
              <a:lnSpc>
                <a:spcPct val="120000"/>
              </a:lnSpc>
              <a:spcBef>
                <a:spcPts val="1000"/>
              </a:spcBef>
              <a:buNone/>
              <a:defRPr sz="1200">
                <a:latin typeface="Segoe UI" panose="020B0502040204020203" pitchFamily="34" charset="0"/>
              </a:defRPr>
            </a:lvl3pPr>
            <a:lvl4pPr marL="1344746" indent="0">
              <a:lnSpc>
                <a:spcPct val="120000"/>
              </a:lnSpc>
              <a:spcBef>
                <a:spcPts val="1000"/>
              </a:spcBef>
              <a:buNone/>
              <a:defRPr sz="1200">
                <a:latin typeface="Segoe UI" panose="020B0502040204020203" pitchFamily="34" charset="0"/>
              </a:defRPr>
            </a:lvl4pPr>
            <a:lvl5pPr marL="1792995"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lnSpc>
                <a:spcPct val="120000"/>
              </a:lnSpc>
              <a:spcBef>
                <a:spcPts val="1000"/>
              </a:spcBef>
              <a:buNone/>
              <a:defRPr sz="1200">
                <a:latin typeface="Segoe UI" panose="020B0502040204020203" pitchFamily="34" charset="0"/>
              </a:defRPr>
            </a:lvl2pPr>
            <a:lvl3pPr marL="896497" indent="0">
              <a:lnSpc>
                <a:spcPct val="120000"/>
              </a:lnSpc>
              <a:spcBef>
                <a:spcPts val="1000"/>
              </a:spcBef>
              <a:buNone/>
              <a:defRPr sz="1200">
                <a:latin typeface="Segoe UI" panose="020B0502040204020203" pitchFamily="34" charset="0"/>
              </a:defRPr>
            </a:lvl3pPr>
            <a:lvl4pPr marL="1344746" indent="0">
              <a:lnSpc>
                <a:spcPct val="120000"/>
              </a:lnSpc>
              <a:spcBef>
                <a:spcPts val="1000"/>
              </a:spcBef>
              <a:buNone/>
              <a:defRPr sz="1200">
                <a:latin typeface="Segoe UI" panose="020B0502040204020203" pitchFamily="34" charset="0"/>
              </a:defRPr>
            </a:lvl4pPr>
            <a:lvl5pPr marL="1792995"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63FFF516-C3AC-494C-9D98-D388748D1FFA}"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89221154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6"/>
            <a:ext cx="5334000" cy="823397"/>
          </a:xfrm>
        </p:spPr>
        <p:txBody>
          <a:bodyPr anchor="b"/>
          <a:lstStyle>
            <a:lvl1pPr marL="0" indent="0">
              <a:buNone/>
              <a:defRPr sz="2400" b="1">
                <a:latin typeface="+mj-lt"/>
              </a:defRPr>
            </a:lvl1pPr>
            <a:lvl2pPr marL="448249" indent="0">
              <a:buNone/>
              <a:defRPr sz="2000" b="1"/>
            </a:lvl2pPr>
            <a:lvl3pPr marL="896497" indent="0">
              <a:buNone/>
              <a:defRPr sz="1800" b="1"/>
            </a:lvl3pPr>
            <a:lvl4pPr marL="1344746" indent="0">
              <a:buNone/>
              <a:defRPr sz="1600" b="1"/>
            </a:lvl4pPr>
            <a:lvl5pPr marL="1792995" indent="0">
              <a:buNone/>
              <a:defRPr sz="1600" b="1"/>
            </a:lvl5pPr>
            <a:lvl6pPr marL="2241245" indent="0">
              <a:buNone/>
              <a:defRPr sz="1600" b="1"/>
            </a:lvl6pPr>
            <a:lvl7pPr marL="2689492" indent="0">
              <a:buNone/>
              <a:defRPr sz="1600" b="1"/>
            </a:lvl7pPr>
            <a:lvl8pPr marL="3137741" indent="0">
              <a:buNone/>
              <a:defRPr sz="1600" b="1"/>
            </a:lvl8pPr>
            <a:lvl9pPr marL="3585990" indent="0">
              <a:buNone/>
              <a:defRPr sz="1600" b="1"/>
            </a:lvl9pPr>
          </a:lstStyle>
          <a:p>
            <a:pPr lvl="0"/>
            <a:r>
              <a:rPr lang="en-US"/>
              <a:t>Edit Master text styles</a:t>
            </a:r>
          </a:p>
        </p:txBody>
      </p:sp>
      <p:sp>
        <p:nvSpPr>
          <p:cNvPr id="4" name="Content Placeholder 3"/>
          <p:cNvSpPr>
            <a:spLocks noGrp="1"/>
          </p:cNvSpPr>
          <p:nvPr>
            <p:ph sz="half" idx="2"/>
          </p:nvPr>
        </p:nvSpPr>
        <p:spPr>
          <a:xfrm>
            <a:off x="380999" y="2504432"/>
            <a:ext cx="5334000" cy="3685825"/>
          </a:xfrm>
        </p:spPr>
        <p:txBody>
          <a:bodyPr>
            <a:noAutofit/>
          </a:bodyPr>
          <a:lstStyle>
            <a:lvl1pPr marL="0" indent="0">
              <a:buNone/>
              <a:defRPr>
                <a:latin typeface="Segoe UI" panose="020B0502040204020203" pitchFamily="34" charset="0"/>
              </a:defRPr>
            </a:lvl1pPr>
            <a:lvl2pPr marL="448248" indent="0">
              <a:buNone/>
              <a:defRPr>
                <a:latin typeface="Segoe UI" panose="020B0502040204020203" pitchFamily="34" charset="0"/>
              </a:defRPr>
            </a:lvl2pPr>
            <a:lvl3pPr marL="896497" indent="0">
              <a:buNone/>
              <a:defRPr>
                <a:latin typeface="Segoe UI" panose="020B0502040204020203" pitchFamily="34" charset="0"/>
              </a:defRPr>
            </a:lvl3pPr>
            <a:lvl4pPr marL="1344746" indent="0">
              <a:buNone/>
              <a:defRPr>
                <a:latin typeface="Segoe UI" panose="020B0502040204020203" pitchFamily="34" charset="0"/>
              </a:defRPr>
            </a:lvl4pPr>
            <a:lvl5pPr marL="1792995"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6"/>
            <a:ext cx="5334000" cy="823397"/>
          </a:xfrm>
        </p:spPr>
        <p:txBody>
          <a:bodyPr anchor="b"/>
          <a:lstStyle>
            <a:lvl1pPr marL="0" indent="0">
              <a:buNone/>
              <a:defRPr sz="2400" b="1">
                <a:latin typeface="+mj-lt"/>
              </a:defRPr>
            </a:lvl1pPr>
            <a:lvl2pPr marL="448249" indent="0">
              <a:buNone/>
              <a:defRPr sz="2000" b="1"/>
            </a:lvl2pPr>
            <a:lvl3pPr marL="896497" indent="0">
              <a:buNone/>
              <a:defRPr sz="1800" b="1"/>
            </a:lvl3pPr>
            <a:lvl4pPr marL="1344746" indent="0">
              <a:buNone/>
              <a:defRPr sz="1600" b="1"/>
            </a:lvl4pPr>
            <a:lvl5pPr marL="1792995" indent="0">
              <a:buNone/>
              <a:defRPr sz="1600" b="1"/>
            </a:lvl5pPr>
            <a:lvl6pPr marL="2241245" indent="0">
              <a:buNone/>
              <a:defRPr sz="1600" b="1"/>
            </a:lvl6pPr>
            <a:lvl7pPr marL="2689492" indent="0">
              <a:buNone/>
              <a:defRPr sz="1600" b="1"/>
            </a:lvl7pPr>
            <a:lvl8pPr marL="3137741" indent="0">
              <a:buNone/>
              <a:defRPr sz="1600" b="1"/>
            </a:lvl8pPr>
            <a:lvl9pPr marL="3585990" indent="0">
              <a:buNone/>
              <a:defRPr sz="1600" b="1"/>
            </a:lvl9pPr>
          </a:lstStyle>
          <a:p>
            <a:pPr lvl="0"/>
            <a:r>
              <a:rPr lang="en-US"/>
              <a:t>Edit Master text styles</a:t>
            </a:r>
          </a:p>
        </p:txBody>
      </p:sp>
      <p:sp>
        <p:nvSpPr>
          <p:cNvPr id="6" name="Content Placeholder 5"/>
          <p:cNvSpPr>
            <a:spLocks noGrp="1"/>
          </p:cNvSpPr>
          <p:nvPr>
            <p:ph sz="quarter" idx="4"/>
          </p:nvPr>
        </p:nvSpPr>
        <p:spPr>
          <a:xfrm>
            <a:off x="6477000" y="2504432"/>
            <a:ext cx="5334000" cy="3685825"/>
          </a:xfrm>
        </p:spPr>
        <p:txBody>
          <a:bodyPr>
            <a:noAutofit/>
          </a:bodyPr>
          <a:lstStyle>
            <a:lvl1pPr marL="0" indent="0">
              <a:buNone/>
              <a:defRPr>
                <a:latin typeface="Segoe UI" panose="020B0502040204020203" pitchFamily="34" charset="0"/>
              </a:defRPr>
            </a:lvl1pPr>
            <a:lvl2pPr marL="448248" indent="0">
              <a:buNone/>
              <a:defRPr>
                <a:latin typeface="Segoe UI" panose="020B0502040204020203" pitchFamily="34" charset="0"/>
              </a:defRPr>
            </a:lvl2pPr>
            <a:lvl3pPr marL="896497" indent="0">
              <a:buNone/>
              <a:defRPr>
                <a:latin typeface="Segoe UI" panose="020B0502040204020203" pitchFamily="34" charset="0"/>
              </a:defRPr>
            </a:lvl3pPr>
            <a:lvl4pPr marL="1344746" indent="0">
              <a:buNone/>
              <a:defRPr>
                <a:latin typeface="Segoe UI" panose="020B0502040204020203" pitchFamily="34" charset="0"/>
              </a:defRPr>
            </a:lvl4pPr>
            <a:lvl5pPr marL="1792995"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434E3E1F-AD22-C644-A3A5-36E5A8A528FC}" type="datetime1">
              <a:rPr lang="en-US" smtClean="0"/>
              <a:t>5/7/2021</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5032274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7C8AC632-75E4-6843-BE3E-660E92B29D3F}"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0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800">
                <a:solidFill>
                  <a:srgbClr val="E45A1E"/>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5988F5B-9A5D-A44B-960E-18D0D09C4A08}"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7"/>
            <a:ext cx="3259815" cy="537931"/>
          </a:xfrm>
        </p:spPr>
        <p:txBody>
          <a:bodyPr wrap="none" anchor="t" anchorCtr="0">
            <a:noAutofit/>
          </a:bodyPr>
          <a:lstStyle>
            <a:lvl1pPr algn="r">
              <a:defRPr sz="350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4"/>
            <a:ext cx="3259815" cy="1656131"/>
          </a:xfrm>
        </p:spPr>
        <p:txBody>
          <a:bodyPr>
            <a:normAutofit/>
          </a:bodyPr>
          <a:lstStyle>
            <a:lvl1pPr marL="0" indent="0" algn="r">
              <a:buNone/>
              <a:defRPr sz="1800">
                <a:solidFill>
                  <a:srgbClr val="E45A1E"/>
                </a:solidFill>
                <a:latin typeface="Segoe UI Semilight" panose="020B0402040204020203" pitchFamily="34" charset="0"/>
                <a:cs typeface="Segoe UI Semilight" panose="020B0402040204020203" pitchFamily="34" charset="0"/>
              </a:defRPr>
            </a:lvl1pPr>
            <a:lvl2pPr marL="448249" indent="0" algn="ctr">
              <a:buNone/>
              <a:defRPr sz="2000"/>
            </a:lvl2pPr>
            <a:lvl3pPr marL="896497" indent="0" algn="ctr">
              <a:buNone/>
              <a:defRPr sz="1800"/>
            </a:lvl3pPr>
            <a:lvl4pPr marL="1344746" indent="0" algn="ctr">
              <a:buNone/>
              <a:defRPr sz="1600"/>
            </a:lvl4pPr>
            <a:lvl5pPr marL="1792995" indent="0" algn="ctr">
              <a:buNone/>
              <a:defRPr sz="1600"/>
            </a:lvl5pPr>
            <a:lvl6pPr marL="2241245" indent="0" algn="ctr">
              <a:buNone/>
              <a:defRPr sz="1600"/>
            </a:lvl6pPr>
            <a:lvl7pPr marL="2689492" indent="0" algn="ctr">
              <a:buNone/>
              <a:defRPr sz="1600"/>
            </a:lvl7pPr>
            <a:lvl8pPr marL="3137741" indent="0" algn="ctr">
              <a:buNone/>
              <a:defRPr sz="1600"/>
            </a:lvl8pPr>
            <a:lvl9pPr marL="358599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E40E4C5-FBA2-8A4C-A4A8-3C821833E454}"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3" y="2"/>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43923691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8E98DF71-4BCE-2A4D-A547-D2D9FE2BC5C7}"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9472A3D0-FCCF-694A-AA42-6A184C588780}"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1" y="0"/>
            <a:ext cx="9777743"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576642" y="1714500"/>
            <a:ext cx="7965470" cy="2377574"/>
          </a:xfrm>
        </p:spPr>
        <p:txBody>
          <a:bodyPr anchor="b">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576641" y="4164309"/>
            <a:ext cx="7965472" cy="810014"/>
          </a:xfrm>
        </p:spPr>
        <p:txBody>
          <a:bodyPr anchor="b">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userDrawn="1"/>
        </p:nvSpPr>
        <p:spPr>
          <a:xfrm>
            <a:off x="352035" y="1520574"/>
            <a:ext cx="8434009" cy="3531339"/>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390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4E6D7BCA-351E-164F-B935-22F3120EA67D}"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00"/>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00">
                <a:latin typeface="Segoe UI" panose="020B0502040204020203" pitchFamily="34" charset="0"/>
              </a:defRPr>
            </a:lvl1pPr>
            <a:lvl2pPr marL="448267" indent="0">
              <a:buNone/>
              <a:defRPr sz="2700"/>
            </a:lvl2pPr>
            <a:lvl3pPr marL="896533" indent="0">
              <a:buNone/>
              <a:defRPr sz="2400"/>
            </a:lvl3pPr>
            <a:lvl4pPr marL="1344800" indent="0">
              <a:buNone/>
              <a:defRPr sz="2000"/>
            </a:lvl4pPr>
            <a:lvl5pPr marL="1793067" indent="0">
              <a:buNone/>
              <a:defRPr sz="2000"/>
            </a:lvl5pPr>
            <a:lvl6pPr marL="2241334" indent="0">
              <a:buNone/>
              <a:defRPr sz="2000"/>
            </a:lvl6pPr>
            <a:lvl7pPr marL="2689600" indent="0">
              <a:buNone/>
              <a:defRPr sz="2000"/>
            </a:lvl7pPr>
            <a:lvl8pPr marL="3137867" indent="0">
              <a:buNone/>
              <a:defRPr sz="2000"/>
            </a:lvl8pPr>
            <a:lvl9pPr marL="3586133" indent="0">
              <a:buNone/>
              <a:defRPr sz="2000"/>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600">
                <a:latin typeface="Segoe UI" panose="020B0502040204020203" pitchFamily="34" charset="0"/>
              </a:defRPr>
            </a:lvl1pPr>
            <a:lvl2pPr marL="448267" indent="0">
              <a:buNone/>
              <a:defRPr sz="1400"/>
            </a:lvl2pPr>
            <a:lvl3pPr marL="896533" indent="0">
              <a:buNone/>
              <a:defRPr sz="1200"/>
            </a:lvl3pPr>
            <a:lvl4pPr marL="1344800" indent="0">
              <a:buNone/>
              <a:defRPr sz="1000"/>
            </a:lvl4pPr>
            <a:lvl5pPr marL="1793067" indent="0">
              <a:buNone/>
              <a:defRPr sz="1000"/>
            </a:lvl5pPr>
            <a:lvl6pPr marL="2241334" indent="0">
              <a:buNone/>
              <a:defRPr sz="1000"/>
            </a:lvl6pPr>
            <a:lvl7pPr marL="2689600" indent="0">
              <a:buNone/>
              <a:defRPr sz="1000"/>
            </a:lvl7pPr>
            <a:lvl8pPr marL="3137867" indent="0">
              <a:buNone/>
              <a:defRPr sz="1000"/>
            </a:lvl8pPr>
            <a:lvl9pPr marL="358613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560630C3-B5BF-6649-BCF5-105A806BEBCC}"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0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700">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00"/>
            </a:lvl1pPr>
          </a:lstStyle>
          <a:p>
            <a:r>
              <a:rPr lang="en-US"/>
              <a:t>Click to edit Master title style</a:t>
            </a:r>
          </a:p>
        </p:txBody>
      </p:sp>
      <p:sp>
        <p:nvSpPr>
          <p:cNvPr id="3" name="Picture Placeholder 2"/>
          <p:cNvSpPr>
            <a:spLocks noGrp="1"/>
          </p:cNvSpPr>
          <p:nvPr>
            <p:ph type="pic" idx="1"/>
          </p:nvPr>
        </p:nvSpPr>
        <p:spPr>
          <a:xfrm>
            <a:off x="5183938" y="986833"/>
            <a:ext cx="6171746" cy="4873445"/>
          </a:xfrm>
        </p:spPr>
        <p:txBody>
          <a:bodyPr/>
          <a:lstStyle>
            <a:lvl1pPr marL="0" indent="0">
              <a:buNone/>
              <a:defRPr sz="3100">
                <a:latin typeface="Segoe UI" panose="020B0502040204020203" pitchFamily="34" charset="0"/>
              </a:defRPr>
            </a:lvl1pPr>
            <a:lvl2pPr marL="448249" indent="0">
              <a:buNone/>
              <a:defRPr sz="2700"/>
            </a:lvl2pPr>
            <a:lvl3pPr marL="896497" indent="0">
              <a:buNone/>
              <a:defRPr sz="2400"/>
            </a:lvl3pPr>
            <a:lvl4pPr marL="1344746" indent="0">
              <a:buNone/>
              <a:defRPr sz="2000"/>
            </a:lvl4pPr>
            <a:lvl5pPr marL="1792995" indent="0">
              <a:buNone/>
              <a:defRPr sz="2000"/>
            </a:lvl5pPr>
            <a:lvl6pPr marL="2241245" indent="0">
              <a:buNone/>
              <a:defRPr sz="2000"/>
            </a:lvl6pPr>
            <a:lvl7pPr marL="2689492" indent="0">
              <a:buNone/>
              <a:defRPr sz="2000"/>
            </a:lvl7pPr>
            <a:lvl8pPr marL="3137741" indent="0">
              <a:buNone/>
              <a:defRPr sz="2000"/>
            </a:lvl8pPr>
            <a:lvl9pPr marL="3585990" indent="0">
              <a:buNone/>
              <a:defRPr sz="2000"/>
            </a:lvl9pPr>
          </a:lstStyle>
          <a:p>
            <a:r>
              <a:rPr lang="en-US"/>
              <a:t>Click icon to add picture</a:t>
            </a:r>
          </a:p>
        </p:txBody>
      </p:sp>
      <p:sp>
        <p:nvSpPr>
          <p:cNvPr id="4" name="Text Placeholder 3"/>
          <p:cNvSpPr>
            <a:spLocks noGrp="1"/>
          </p:cNvSpPr>
          <p:nvPr>
            <p:ph type="body" sz="half" idx="2"/>
          </p:nvPr>
        </p:nvSpPr>
        <p:spPr>
          <a:xfrm>
            <a:off x="840470" y="2057713"/>
            <a:ext cx="3932568" cy="3811903"/>
          </a:xfrm>
        </p:spPr>
        <p:txBody>
          <a:bodyPr/>
          <a:lstStyle>
            <a:lvl1pPr marL="0" indent="0">
              <a:buNone/>
              <a:defRPr sz="1600">
                <a:latin typeface="Segoe UI" panose="020B0502040204020203" pitchFamily="34" charset="0"/>
              </a:defRPr>
            </a:lvl1pPr>
            <a:lvl2pPr marL="448249" indent="0">
              <a:buNone/>
              <a:defRPr sz="1400"/>
            </a:lvl2pPr>
            <a:lvl3pPr marL="896497" indent="0">
              <a:buNone/>
              <a:defRPr sz="1200"/>
            </a:lvl3pPr>
            <a:lvl4pPr marL="1344746" indent="0">
              <a:buNone/>
              <a:defRPr sz="1000"/>
            </a:lvl4pPr>
            <a:lvl5pPr marL="1792995" indent="0">
              <a:buNone/>
              <a:defRPr sz="1000"/>
            </a:lvl5pPr>
            <a:lvl6pPr marL="2241245" indent="0">
              <a:buNone/>
              <a:defRPr sz="1000"/>
            </a:lvl6pPr>
            <a:lvl7pPr marL="2689492" indent="0">
              <a:buNone/>
              <a:defRPr sz="1000"/>
            </a:lvl7pPr>
            <a:lvl8pPr marL="3137741" indent="0">
              <a:buNone/>
              <a:defRPr sz="1000"/>
            </a:lvl8pPr>
            <a:lvl9pPr marL="358599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E6EC75E8-0D09-9945-B178-E0F5A5792454}"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4269709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4226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Horizontal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72E20-706A-B44B-9F0C-EE08138BEC70}"/>
              </a:ext>
            </a:extLst>
          </p:cNvPr>
          <p:cNvSpPr>
            <a:spLocks noGrp="1"/>
          </p:cNvSpPr>
          <p:nvPr>
            <p:ph type="body" sz="quarter" idx="19"/>
          </p:nvPr>
        </p:nvSpPr>
        <p:spPr>
          <a:xfrm>
            <a:off x="603250" y="1592263"/>
            <a:ext cx="10985500" cy="801687"/>
          </a:xfrm>
        </p:spPr>
        <p:txBody>
          <a:bodyPr/>
          <a:lstStyle/>
          <a:p>
            <a:pPr lvl="0"/>
            <a:r>
              <a:rPr lang="en-US"/>
              <a:t>Click to edit Master text styles</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6" name="Text Placeholder 10">
            <a:extLst>
              <a:ext uri="{FF2B5EF4-FFF2-40B4-BE49-F238E27FC236}">
                <a16:creationId xmlns:a16="http://schemas.microsoft.com/office/drawing/2014/main" id="{CECC36FE-0D44-F64C-9A1E-2EAA5E98DE4F}"/>
              </a:ext>
            </a:extLst>
          </p:cNvPr>
          <p:cNvSpPr>
            <a:spLocks noGrp="1"/>
          </p:cNvSpPr>
          <p:nvPr>
            <p:ph type="body" sz="quarter" idx="17" hasCustomPrompt="1"/>
          </p:nvPr>
        </p:nvSpPr>
        <p:spPr>
          <a:xfrm>
            <a:off x="603282" y="1202579"/>
            <a:ext cx="10985431" cy="389520"/>
          </a:xfrm>
        </p:spPr>
        <p:txBody>
          <a:bodyPr anchor="ctr">
            <a:noAutofit/>
          </a:bodyPr>
          <a:lstStyle>
            <a:lvl1pPr marL="0" indent="0" algn="l">
              <a:buNone/>
              <a:defRPr sz="16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 name="Content Placeholder 2">
            <a:extLst>
              <a:ext uri="{FF2B5EF4-FFF2-40B4-BE49-F238E27FC236}">
                <a16:creationId xmlns:a16="http://schemas.microsoft.com/office/drawing/2014/main" id="{2ED113F2-0752-674B-926C-5752C56C2917}"/>
              </a:ext>
            </a:extLst>
          </p:cNvPr>
          <p:cNvSpPr>
            <a:spLocks noGrp="1"/>
          </p:cNvSpPr>
          <p:nvPr>
            <p:ph sz="quarter" idx="18"/>
          </p:nvPr>
        </p:nvSpPr>
        <p:spPr>
          <a:xfrm>
            <a:off x="603250" y="2581275"/>
            <a:ext cx="10985500" cy="3768725"/>
          </a:xfrm>
        </p:spPr>
        <p:txBody>
          <a:bodyPr>
            <a:normAutofit/>
          </a:bodyPr>
          <a:lstStyle>
            <a:lvl1pPr marL="0" indent="0">
              <a:buNone/>
              <a:defRPr sz="1400">
                <a:latin typeface="Arial" panose="020B0604020202020204" pitchFamily="34" charset="0"/>
                <a:cs typeface="Arial" panose="020B0604020202020204" pitchFamily="34" charset="0"/>
              </a:defRPr>
            </a:lvl1pPr>
          </a:lstStyle>
          <a:p>
            <a:pPr lvl="0"/>
            <a:endParaRPr lang="en-US"/>
          </a:p>
        </p:txBody>
      </p:sp>
    </p:spTree>
    <p:extLst>
      <p:ext uri="{BB962C8B-B14F-4D97-AF65-F5344CB8AC3E}">
        <p14:creationId xmlns:p14="http://schemas.microsoft.com/office/powerpoint/2010/main" val="3861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5/7/2021</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0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800">
                <a:solidFill>
                  <a:srgbClr val="E45A1E"/>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00"/>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00">
                <a:latin typeface="Segoe UI" panose="020B0502040204020203" pitchFamily="34" charset="0"/>
              </a:defRPr>
            </a:lvl1pPr>
            <a:lvl2pPr marL="448267" indent="0">
              <a:buNone/>
              <a:defRPr sz="2700"/>
            </a:lvl2pPr>
            <a:lvl3pPr marL="896533" indent="0">
              <a:buNone/>
              <a:defRPr sz="2400"/>
            </a:lvl3pPr>
            <a:lvl4pPr marL="1344800" indent="0">
              <a:buNone/>
              <a:defRPr sz="2000"/>
            </a:lvl4pPr>
            <a:lvl5pPr marL="1793067" indent="0">
              <a:buNone/>
              <a:defRPr sz="2000"/>
            </a:lvl5pPr>
            <a:lvl6pPr marL="2241334" indent="0">
              <a:buNone/>
              <a:defRPr sz="2000"/>
            </a:lvl6pPr>
            <a:lvl7pPr marL="2689600" indent="0">
              <a:buNone/>
              <a:defRPr sz="2000"/>
            </a:lvl7pPr>
            <a:lvl8pPr marL="3137867" indent="0">
              <a:buNone/>
              <a:defRPr sz="2000"/>
            </a:lvl8pPr>
            <a:lvl9pPr marL="3586133" indent="0">
              <a:buNone/>
              <a:defRPr sz="2000"/>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600">
                <a:latin typeface="Segoe UI" panose="020B0502040204020203" pitchFamily="34" charset="0"/>
              </a:defRPr>
            </a:lvl1pPr>
            <a:lvl2pPr marL="448267" indent="0">
              <a:buNone/>
              <a:defRPr sz="1400"/>
            </a:lvl2pPr>
            <a:lvl3pPr marL="896533" indent="0">
              <a:buNone/>
              <a:defRPr sz="1200"/>
            </a:lvl3pPr>
            <a:lvl4pPr marL="1344800" indent="0">
              <a:buNone/>
              <a:defRPr sz="1000"/>
            </a:lvl4pPr>
            <a:lvl5pPr marL="1793067" indent="0">
              <a:buNone/>
              <a:defRPr sz="1000"/>
            </a:lvl5pPr>
            <a:lvl6pPr marL="2241334" indent="0">
              <a:buNone/>
              <a:defRPr sz="1000"/>
            </a:lvl6pPr>
            <a:lvl7pPr marL="2689600" indent="0">
              <a:buNone/>
              <a:defRPr sz="1000"/>
            </a:lvl7pPr>
            <a:lvl8pPr marL="3137867" indent="0">
              <a:buNone/>
              <a:defRPr sz="1000"/>
            </a:lvl8pPr>
            <a:lvl9pPr marL="358613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0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700">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603285" y="1681163"/>
            <a:ext cx="3209764" cy="4289865"/>
          </a:xfrm>
        </p:spPr>
        <p:txBody>
          <a:bodyPr>
            <a:normAutofit/>
          </a:bodyPr>
          <a:lstStyle>
            <a:lvl1pPr marL="0" indent="0">
              <a:lnSpc>
                <a:spcPct val="150000"/>
              </a:lnSpc>
              <a:buFont typeface="Arial" panose="020B0604020202020204" pitchFamily="34" charset="0"/>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4491115" y="1681162"/>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8378951" y="1681161"/>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106355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2"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276309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7900406" y="1366187"/>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0" y="1366185"/>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051402"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051402"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4712889"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4712889"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8429264"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8429264"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092325" y="1838728"/>
            <a:ext cx="692150" cy="692150"/>
          </a:xfrm>
        </p:spPr>
        <p:txBody>
          <a:bodyPr>
            <a:normAutofit/>
          </a:bodyPr>
          <a:lstStyle>
            <a:lvl1pPr marL="0" indent="0">
              <a:buNone/>
              <a:defRPr sz="1200"/>
            </a:lvl1pPr>
          </a:lstStyle>
          <a:p>
            <a:r>
              <a:rPr lang="en-US"/>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5749925" y="1838728"/>
            <a:ext cx="692150" cy="692150"/>
          </a:xfrm>
        </p:spPr>
        <p:txBody>
          <a:bodyPr>
            <a:normAutofit/>
          </a:bodyPr>
          <a:lstStyle>
            <a:lvl1pPr marL="0" indent="0">
              <a:buNone/>
              <a:defRPr sz="1200"/>
            </a:lvl1pPr>
          </a:lstStyle>
          <a:p>
            <a:r>
              <a:rPr lang="en-US"/>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9466300" y="1838728"/>
            <a:ext cx="692150" cy="692150"/>
          </a:xfrm>
        </p:spPr>
        <p:txBody>
          <a:bodyPr>
            <a:normAutofit/>
          </a:bodyPr>
          <a:lstStyle>
            <a:lvl1pPr marL="0" indent="0">
              <a:buNone/>
              <a:defRPr sz="1200"/>
            </a:lvl1pPr>
          </a:lstStyle>
          <a:p>
            <a:r>
              <a:rPr lang="en-US"/>
              <a:t>Icon</a:t>
            </a:r>
          </a:p>
        </p:txBody>
      </p:sp>
    </p:spTree>
    <p:extLst>
      <p:ext uri="{BB962C8B-B14F-4D97-AF65-F5344CB8AC3E}">
        <p14:creationId xmlns:p14="http://schemas.microsoft.com/office/powerpoint/2010/main" val="111670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endParaRPr lang="en-US"/>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23074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 Two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6245236"/>
          </a:xfrm>
        </p:spPr>
        <p:txBody>
          <a:body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24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33" name="Picture Placeholder 23" descr="A screenshot of a cell phone&#10;&#10;Description automatically generated">
            <a:extLst>
              <a:ext uri="{FF2B5EF4-FFF2-40B4-BE49-F238E27FC236}">
                <a16:creationId xmlns:a16="http://schemas.microsoft.com/office/drawing/2014/main" id="{E34B02D8-5B21-C345-9FFD-C867819667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10153" y="0"/>
            <a:ext cx="7581847" cy="6858000"/>
          </a:xfrm>
          <a:prstGeom prst="rect">
            <a:avLst/>
          </a:prstGeom>
        </p:spPr>
      </p:pic>
      <p:sp>
        <p:nvSpPr>
          <p:cNvPr id="24" name="Rectangle 23">
            <a:extLst>
              <a:ext uri="{FF2B5EF4-FFF2-40B4-BE49-F238E27FC236}">
                <a16:creationId xmlns:a16="http://schemas.microsoft.com/office/drawing/2014/main" id="{5A0B0534-9C62-FC49-BFF9-4F75BE4BCBA5}"/>
              </a:ext>
            </a:extLst>
          </p:cNvPr>
          <p:cNvSpPr/>
          <p:nvPr userDrawn="1"/>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11F246-D58B-594D-95B6-B413F0AF38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452008"/>
            <a:ext cx="1816625" cy="665219"/>
          </a:xfrm>
          <a:prstGeom prst="rect">
            <a:avLst/>
          </a:prstGeom>
        </p:spPr>
      </p:pic>
      <p:grpSp>
        <p:nvGrpSpPr>
          <p:cNvPr id="25" name="Group 24">
            <a:extLst>
              <a:ext uri="{FF2B5EF4-FFF2-40B4-BE49-F238E27FC236}">
                <a16:creationId xmlns:a16="http://schemas.microsoft.com/office/drawing/2014/main" id="{064DBD0F-8FFE-AA48-9CA8-BA45096CDEA1}"/>
              </a:ext>
            </a:extLst>
          </p:cNvPr>
          <p:cNvGrpSpPr/>
          <p:nvPr userDrawn="1"/>
        </p:nvGrpSpPr>
        <p:grpSpPr>
          <a:xfrm>
            <a:off x="285038" y="4525347"/>
            <a:ext cx="11905156" cy="2332656"/>
            <a:chOff x="285038" y="4525347"/>
            <a:chExt cx="11905156" cy="2332656"/>
          </a:xfrm>
        </p:grpSpPr>
        <p:pic>
          <p:nvPicPr>
            <p:cNvPr id="26" name="Picture 25">
              <a:extLst>
                <a:ext uri="{FF2B5EF4-FFF2-40B4-BE49-F238E27FC236}">
                  <a16:creationId xmlns:a16="http://schemas.microsoft.com/office/drawing/2014/main" id="{1885C020-9DB7-784B-9E0E-C523BD18E903}"/>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7" name="Picture 26">
              <a:extLst>
                <a:ext uri="{FF2B5EF4-FFF2-40B4-BE49-F238E27FC236}">
                  <a16:creationId xmlns:a16="http://schemas.microsoft.com/office/drawing/2014/main" id="{E33DEED3-0D2C-F045-8E15-5A36B8420BD5}"/>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20" name="Group 19">
            <a:extLst>
              <a:ext uri="{FF2B5EF4-FFF2-40B4-BE49-F238E27FC236}">
                <a16:creationId xmlns:a16="http://schemas.microsoft.com/office/drawing/2014/main" id="{E8D350E7-AB52-564F-84F7-FB46DD68F179}"/>
              </a:ext>
            </a:extLst>
          </p:cNvPr>
          <p:cNvGrpSpPr/>
          <p:nvPr userDrawn="1"/>
        </p:nvGrpSpPr>
        <p:grpSpPr>
          <a:xfrm>
            <a:off x="290228" y="4523205"/>
            <a:ext cx="11905156" cy="2332656"/>
            <a:chOff x="285038" y="4525347"/>
            <a:chExt cx="11905156" cy="2332656"/>
          </a:xfrm>
        </p:grpSpPr>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2" name="Picture 21">
              <a:extLst>
                <a:ext uri="{FF2B5EF4-FFF2-40B4-BE49-F238E27FC236}">
                  <a16:creationId xmlns:a16="http://schemas.microsoft.com/office/drawing/2014/main" id="{C717688E-A0D4-154D-BABF-85CFE77F33A4}"/>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17" name="Rectangle 16">
            <a:extLst>
              <a:ext uri="{FF2B5EF4-FFF2-40B4-BE49-F238E27FC236}">
                <a16:creationId xmlns:a16="http://schemas.microsoft.com/office/drawing/2014/main" id="{214B9C34-E092-6B45-A9CD-C6FE2913EBE0}"/>
              </a:ext>
            </a:extLst>
          </p:cNvPr>
          <p:cNvSpPr/>
          <p:nvPr userDrawn="1"/>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031424" y="1538439"/>
            <a:ext cx="25368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1027380" y="2905156"/>
            <a:ext cx="7264565"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1027379" y="4733395"/>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102737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271661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4405858"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6095097"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Four</a:t>
            </a:r>
          </a:p>
        </p:txBody>
      </p:sp>
    </p:spTree>
    <p:extLst>
      <p:ext uri="{BB962C8B-B14F-4D97-AF65-F5344CB8AC3E}">
        <p14:creationId xmlns:p14="http://schemas.microsoft.com/office/powerpoint/2010/main" val="418603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 Two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55874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297CEAD3-C89F-4D4E-800D-03278CC987D0}"/>
              </a:ext>
            </a:extLst>
          </p:cNvPr>
          <p:cNvSpPr>
            <a:spLocks noGrp="1"/>
          </p:cNvSpPr>
          <p:nvPr>
            <p:ph type="body" sz="quarter" idx="21"/>
          </p:nvPr>
        </p:nvSpPr>
        <p:spPr>
          <a:xfrm>
            <a:off x="6095995" y="1450136"/>
            <a:ext cx="5066030" cy="3311987"/>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AD24C7A6-D640-CF45-80ED-0D0586847BA0}"/>
              </a:ext>
            </a:extLst>
          </p:cNvPr>
          <p:cNvSpPr/>
          <p:nvPr userDrawn="1"/>
        </p:nvSpPr>
        <p:spPr>
          <a:xfrm>
            <a:off x="6095998" y="5093207"/>
            <a:ext cx="6096002" cy="1764793"/>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5">
            <a:extLst>
              <a:ext uri="{FF2B5EF4-FFF2-40B4-BE49-F238E27FC236}">
                <a16:creationId xmlns:a16="http://schemas.microsoft.com/office/drawing/2014/main" id="{B5A17C67-7CB2-284C-99FC-A2BAC91D5CF7}"/>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6" name="TextBox 15">
            <a:extLst>
              <a:ext uri="{FF2B5EF4-FFF2-40B4-BE49-F238E27FC236}">
                <a16:creationId xmlns:a16="http://schemas.microsoft.com/office/drawing/2014/main" id="{51E11AF9-BFB5-2249-A289-E9CD9BC90DA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7" name="Text Placeholder 5">
            <a:extLst>
              <a:ext uri="{FF2B5EF4-FFF2-40B4-BE49-F238E27FC236}">
                <a16:creationId xmlns:a16="http://schemas.microsoft.com/office/drawing/2014/main" id="{5E2E3C11-DE33-084A-AD71-C891FA8663DF}"/>
              </a:ext>
            </a:extLst>
          </p:cNvPr>
          <p:cNvSpPr>
            <a:spLocks noGrp="1"/>
          </p:cNvSpPr>
          <p:nvPr>
            <p:ph type="body" sz="quarter" idx="22"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18" name="Text Placeholder 5">
            <a:extLst>
              <a:ext uri="{FF2B5EF4-FFF2-40B4-BE49-F238E27FC236}">
                <a16:creationId xmlns:a16="http://schemas.microsoft.com/office/drawing/2014/main" id="{DC954BAD-17EC-8E4A-9A29-55BEDEA6DB01}"/>
              </a:ext>
            </a:extLst>
          </p:cNvPr>
          <p:cNvSpPr>
            <a:spLocks noGrp="1"/>
          </p:cNvSpPr>
          <p:nvPr>
            <p:ph type="body" sz="quarter" idx="23"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9" name="Text Placeholder 5">
            <a:extLst>
              <a:ext uri="{FF2B5EF4-FFF2-40B4-BE49-F238E27FC236}">
                <a16:creationId xmlns:a16="http://schemas.microsoft.com/office/drawing/2014/main" id="{3224947F-5A0A-8840-BFFF-2177D9724E38}"/>
              </a:ext>
            </a:extLst>
          </p:cNvPr>
          <p:cNvSpPr>
            <a:spLocks noGrp="1"/>
          </p:cNvSpPr>
          <p:nvPr>
            <p:ph type="body" sz="quarter" idx="24"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0" name="Text Placeholder 5">
            <a:extLst>
              <a:ext uri="{FF2B5EF4-FFF2-40B4-BE49-F238E27FC236}">
                <a16:creationId xmlns:a16="http://schemas.microsoft.com/office/drawing/2014/main" id="{041CDB05-136E-5C4F-8C5F-901152807BB7}"/>
              </a:ext>
            </a:extLst>
          </p:cNvPr>
          <p:cNvSpPr>
            <a:spLocks noGrp="1"/>
          </p:cNvSpPr>
          <p:nvPr>
            <p:ph type="body" sz="quarter" idx="25"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1" name="Text Placeholder 5">
            <a:extLst>
              <a:ext uri="{FF2B5EF4-FFF2-40B4-BE49-F238E27FC236}">
                <a16:creationId xmlns:a16="http://schemas.microsoft.com/office/drawing/2014/main" id="{D1361775-607B-C343-8D7F-3DEE0E32266D}"/>
              </a:ext>
            </a:extLst>
          </p:cNvPr>
          <p:cNvSpPr>
            <a:spLocks noGrp="1"/>
          </p:cNvSpPr>
          <p:nvPr>
            <p:ph type="body" sz="quarter" idx="26"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380597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9 Gri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sp>
        <p:nvSpPr>
          <p:cNvPr id="3" name="Picture Placeholder 2">
            <a:extLst>
              <a:ext uri="{FF2B5EF4-FFF2-40B4-BE49-F238E27FC236}">
                <a16:creationId xmlns:a16="http://schemas.microsoft.com/office/drawing/2014/main" id="{DFBC11B3-DCDD-9549-B1AE-B931A05BF4A0}"/>
              </a:ext>
            </a:extLst>
          </p:cNvPr>
          <p:cNvSpPr>
            <a:spLocks noGrp="1"/>
          </p:cNvSpPr>
          <p:nvPr>
            <p:ph type="pic" sz="quarter" idx="13"/>
          </p:nvPr>
        </p:nvSpPr>
        <p:spPr>
          <a:xfrm>
            <a:off x="1219183" y="1691641"/>
            <a:ext cx="1935935" cy="919324"/>
          </a:xfrm>
        </p:spPr>
        <p:txBody>
          <a:bodyPr>
            <a:normAutofit/>
          </a:bodyPr>
          <a:lstStyle>
            <a:lvl1pPr marL="0" indent="0" algn="ctr">
              <a:buNone/>
              <a:defRPr sz="1500"/>
            </a:lvl1pPr>
          </a:lstStyle>
          <a:p>
            <a:endParaRPr lang="en-US"/>
          </a:p>
        </p:txBody>
      </p:sp>
      <p:cxnSp>
        <p:nvCxnSpPr>
          <p:cNvPr id="10" name="Straight Connector 9">
            <a:extLst>
              <a:ext uri="{FF2B5EF4-FFF2-40B4-BE49-F238E27FC236}">
                <a16:creationId xmlns:a16="http://schemas.microsoft.com/office/drawing/2014/main" id="{D488D9DE-C176-4142-B49C-6FA24124A139}"/>
              </a:ext>
            </a:extLst>
          </p:cNvPr>
          <p:cNvCxnSpPr/>
          <p:nvPr userDrawn="1"/>
        </p:nvCxnSpPr>
        <p:spPr>
          <a:xfrm>
            <a:off x="641604" y="2971800"/>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BABCB-3F0F-1C4D-8937-8976657897AC}"/>
              </a:ext>
            </a:extLst>
          </p:cNvPr>
          <p:cNvCxnSpPr/>
          <p:nvPr userDrawn="1"/>
        </p:nvCxnSpPr>
        <p:spPr>
          <a:xfrm>
            <a:off x="641604" y="4718304"/>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FB6EAD-645C-A348-883B-4823DE5562D1}"/>
              </a:ext>
            </a:extLst>
          </p:cNvPr>
          <p:cNvCxnSpPr>
            <a:cxnSpLocks/>
          </p:cNvCxnSpPr>
          <p:nvPr userDrawn="1"/>
        </p:nvCxnSpPr>
        <p:spPr>
          <a:xfrm>
            <a:off x="38877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8F05A-6176-BF41-80A7-5F8CEFA12C79}"/>
              </a:ext>
            </a:extLst>
          </p:cNvPr>
          <p:cNvCxnSpPr>
            <a:cxnSpLocks/>
          </p:cNvCxnSpPr>
          <p:nvPr userDrawn="1"/>
        </p:nvCxnSpPr>
        <p:spPr>
          <a:xfrm>
            <a:off x="82311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59F1E6-3E90-D042-B124-21247437E83D}"/>
              </a:ext>
            </a:extLst>
          </p:cNvPr>
          <p:cNvSpPr>
            <a:spLocks noGrp="1"/>
          </p:cNvSpPr>
          <p:nvPr>
            <p:ph type="pic" sz="quarter" idx="14"/>
          </p:nvPr>
        </p:nvSpPr>
        <p:spPr>
          <a:xfrm>
            <a:off x="1219183" y="3381545"/>
            <a:ext cx="1935935" cy="919324"/>
          </a:xfrm>
        </p:spPr>
        <p:txBody>
          <a:bodyPr>
            <a:normAutofit/>
          </a:bodyPr>
          <a:lstStyle>
            <a:lvl1pPr marL="0" indent="0" algn="ctr">
              <a:buNone/>
              <a:defRPr sz="1500"/>
            </a:lvl1pPr>
          </a:lstStyle>
          <a:p>
            <a:endParaRPr lang="en-US"/>
          </a:p>
        </p:txBody>
      </p:sp>
      <p:sp>
        <p:nvSpPr>
          <p:cNvPr id="19" name="Picture Placeholder 2">
            <a:extLst>
              <a:ext uri="{FF2B5EF4-FFF2-40B4-BE49-F238E27FC236}">
                <a16:creationId xmlns:a16="http://schemas.microsoft.com/office/drawing/2014/main" id="{AD88A01A-9FF6-BF4D-8627-71D55CDAD932}"/>
              </a:ext>
            </a:extLst>
          </p:cNvPr>
          <p:cNvSpPr>
            <a:spLocks noGrp="1"/>
          </p:cNvSpPr>
          <p:nvPr>
            <p:ph type="pic" sz="quarter" idx="15"/>
          </p:nvPr>
        </p:nvSpPr>
        <p:spPr>
          <a:xfrm>
            <a:off x="1219183" y="5013576"/>
            <a:ext cx="1935935" cy="919324"/>
          </a:xfrm>
        </p:spPr>
        <p:txBody>
          <a:bodyPr>
            <a:normAutofit/>
          </a:bodyPr>
          <a:lstStyle>
            <a:lvl1pPr marL="0" indent="0" algn="ctr">
              <a:buNone/>
              <a:defRPr sz="1500"/>
            </a:lvl1pPr>
          </a:lstStyle>
          <a:p>
            <a:endParaRPr lang="en-US"/>
          </a:p>
        </p:txBody>
      </p:sp>
      <p:sp>
        <p:nvSpPr>
          <p:cNvPr id="20" name="Picture Placeholder 2">
            <a:extLst>
              <a:ext uri="{FF2B5EF4-FFF2-40B4-BE49-F238E27FC236}">
                <a16:creationId xmlns:a16="http://schemas.microsoft.com/office/drawing/2014/main" id="{15279BEA-4324-6F41-B835-929804F11F13}"/>
              </a:ext>
            </a:extLst>
          </p:cNvPr>
          <p:cNvSpPr>
            <a:spLocks noGrp="1"/>
          </p:cNvSpPr>
          <p:nvPr>
            <p:ph type="pic" sz="quarter" idx="16"/>
          </p:nvPr>
        </p:nvSpPr>
        <p:spPr>
          <a:xfrm>
            <a:off x="5091457" y="1691641"/>
            <a:ext cx="1935935" cy="919324"/>
          </a:xfrm>
        </p:spPr>
        <p:txBody>
          <a:bodyPr>
            <a:normAutofit/>
          </a:bodyPr>
          <a:lstStyle>
            <a:lvl1pPr marL="0" indent="0" algn="ctr">
              <a:buNone/>
              <a:defRPr sz="1500"/>
            </a:lvl1pPr>
          </a:lstStyle>
          <a:p>
            <a:endParaRPr lang="en-US"/>
          </a:p>
        </p:txBody>
      </p:sp>
      <p:sp>
        <p:nvSpPr>
          <p:cNvPr id="21" name="Picture Placeholder 2">
            <a:extLst>
              <a:ext uri="{FF2B5EF4-FFF2-40B4-BE49-F238E27FC236}">
                <a16:creationId xmlns:a16="http://schemas.microsoft.com/office/drawing/2014/main" id="{2CD2A921-7D50-A440-B2FF-7C6A560A18A9}"/>
              </a:ext>
            </a:extLst>
          </p:cNvPr>
          <p:cNvSpPr>
            <a:spLocks noGrp="1"/>
          </p:cNvSpPr>
          <p:nvPr>
            <p:ph type="pic" sz="quarter" idx="17"/>
          </p:nvPr>
        </p:nvSpPr>
        <p:spPr>
          <a:xfrm>
            <a:off x="5091457" y="3381545"/>
            <a:ext cx="1935935" cy="919324"/>
          </a:xfrm>
        </p:spPr>
        <p:txBody>
          <a:bodyPr>
            <a:normAutofit/>
          </a:bodyPr>
          <a:lstStyle>
            <a:lvl1pPr marL="0" indent="0" algn="ctr">
              <a:buNone/>
              <a:defRPr sz="1500"/>
            </a:lvl1pPr>
          </a:lstStyle>
          <a:p>
            <a:endParaRPr lang="en-US"/>
          </a:p>
        </p:txBody>
      </p:sp>
      <p:sp>
        <p:nvSpPr>
          <p:cNvPr id="22" name="Picture Placeholder 2">
            <a:extLst>
              <a:ext uri="{FF2B5EF4-FFF2-40B4-BE49-F238E27FC236}">
                <a16:creationId xmlns:a16="http://schemas.microsoft.com/office/drawing/2014/main" id="{2E310FEE-0966-0646-BE8A-FD0E1C5BD640}"/>
              </a:ext>
            </a:extLst>
          </p:cNvPr>
          <p:cNvSpPr>
            <a:spLocks noGrp="1"/>
          </p:cNvSpPr>
          <p:nvPr>
            <p:ph type="pic" sz="quarter" idx="18"/>
          </p:nvPr>
        </p:nvSpPr>
        <p:spPr>
          <a:xfrm>
            <a:off x="5091457" y="5013576"/>
            <a:ext cx="1935935" cy="919324"/>
          </a:xfrm>
        </p:spPr>
        <p:txBody>
          <a:bodyPr>
            <a:normAutofit/>
          </a:bodyPr>
          <a:lstStyle>
            <a:lvl1pPr marL="0" indent="0" algn="ctr">
              <a:buNone/>
              <a:defRPr sz="1500"/>
            </a:lvl1pPr>
          </a:lstStyle>
          <a:p>
            <a:endParaRPr lang="en-US"/>
          </a:p>
        </p:txBody>
      </p:sp>
      <p:sp>
        <p:nvSpPr>
          <p:cNvPr id="23" name="Picture Placeholder 2">
            <a:extLst>
              <a:ext uri="{FF2B5EF4-FFF2-40B4-BE49-F238E27FC236}">
                <a16:creationId xmlns:a16="http://schemas.microsoft.com/office/drawing/2014/main" id="{84FBB971-94E6-5645-85AC-49FC3A4F3D34}"/>
              </a:ext>
            </a:extLst>
          </p:cNvPr>
          <p:cNvSpPr>
            <a:spLocks noGrp="1"/>
          </p:cNvSpPr>
          <p:nvPr>
            <p:ph type="pic" sz="quarter" idx="19"/>
          </p:nvPr>
        </p:nvSpPr>
        <p:spPr>
          <a:xfrm>
            <a:off x="8963731" y="1728102"/>
            <a:ext cx="1935935" cy="919324"/>
          </a:xfrm>
        </p:spPr>
        <p:txBody>
          <a:bodyPr>
            <a:normAutofit/>
          </a:bodyPr>
          <a:lstStyle>
            <a:lvl1pPr marL="0" indent="0" algn="ctr">
              <a:buNone/>
              <a:defRPr sz="1500"/>
            </a:lvl1pPr>
          </a:lstStyle>
          <a:p>
            <a:endParaRPr lang="en-US"/>
          </a:p>
        </p:txBody>
      </p:sp>
      <p:sp>
        <p:nvSpPr>
          <p:cNvPr id="24" name="Picture Placeholder 2">
            <a:extLst>
              <a:ext uri="{FF2B5EF4-FFF2-40B4-BE49-F238E27FC236}">
                <a16:creationId xmlns:a16="http://schemas.microsoft.com/office/drawing/2014/main" id="{1D2CA239-3D8E-E44E-A165-DD7D36D81A06}"/>
              </a:ext>
            </a:extLst>
          </p:cNvPr>
          <p:cNvSpPr>
            <a:spLocks noGrp="1"/>
          </p:cNvSpPr>
          <p:nvPr>
            <p:ph type="pic" sz="quarter" idx="20"/>
          </p:nvPr>
        </p:nvSpPr>
        <p:spPr>
          <a:xfrm>
            <a:off x="8963731" y="3418006"/>
            <a:ext cx="1935935" cy="919324"/>
          </a:xfrm>
        </p:spPr>
        <p:txBody>
          <a:bodyPr>
            <a:normAutofit/>
          </a:bodyPr>
          <a:lstStyle>
            <a:lvl1pPr marL="0" indent="0" algn="ctr">
              <a:buNone/>
              <a:defRPr sz="1500"/>
            </a:lvl1pPr>
          </a:lstStyle>
          <a:p>
            <a:endParaRPr lang="en-US"/>
          </a:p>
        </p:txBody>
      </p:sp>
      <p:sp>
        <p:nvSpPr>
          <p:cNvPr id="25" name="Picture Placeholder 2">
            <a:extLst>
              <a:ext uri="{FF2B5EF4-FFF2-40B4-BE49-F238E27FC236}">
                <a16:creationId xmlns:a16="http://schemas.microsoft.com/office/drawing/2014/main" id="{C66D6ACB-CB0A-EA4A-97E6-5C7A33DC8B81}"/>
              </a:ext>
            </a:extLst>
          </p:cNvPr>
          <p:cNvSpPr>
            <a:spLocks noGrp="1"/>
          </p:cNvSpPr>
          <p:nvPr>
            <p:ph type="pic" sz="quarter" idx="21"/>
          </p:nvPr>
        </p:nvSpPr>
        <p:spPr>
          <a:xfrm>
            <a:off x="8963731" y="5050037"/>
            <a:ext cx="1935935" cy="919324"/>
          </a:xfrm>
        </p:spPr>
        <p:txBody>
          <a:bodyPr>
            <a:normAutofit/>
          </a:bodyPr>
          <a:lstStyle>
            <a:lvl1pPr marL="0" indent="0" algn="ctr">
              <a:buNone/>
              <a:defRPr sz="1500"/>
            </a:lvl1pPr>
          </a:lstStyle>
          <a:p>
            <a:endParaRPr lang="en-US"/>
          </a:p>
        </p:txBody>
      </p:sp>
      <p:pic>
        <p:nvPicPr>
          <p:cNvPr id="26" name="Picture 25">
            <a:extLst>
              <a:ext uri="{FF2B5EF4-FFF2-40B4-BE49-F238E27FC236}">
                <a16:creationId xmlns:a16="http://schemas.microsoft.com/office/drawing/2014/main" id="{2DCAC099-AC99-3B45-AF0F-5BEB07CE30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58005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8 grid with icons">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914A7B-05FB-1448-8921-69DC0960073A}"/>
              </a:ext>
            </a:extLst>
          </p:cNvPr>
          <p:cNvSpPr/>
          <p:nvPr userDrawn="1"/>
        </p:nvSpPr>
        <p:spPr>
          <a:xfrm>
            <a:off x="6107739" y="3824979"/>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B83A048-9958-5648-A2DE-9919F318DD2C}"/>
              </a:ext>
            </a:extLst>
          </p:cNvPr>
          <p:cNvSpPr/>
          <p:nvPr userDrawn="1"/>
        </p:nvSpPr>
        <p:spPr>
          <a:xfrm>
            <a:off x="3352800" y="1422360"/>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5CCD481-5004-4145-BA3F-FA5E2D5B73E5}"/>
              </a:ext>
            </a:extLst>
          </p:cNvPr>
          <p:cNvSpPr/>
          <p:nvPr userDrawn="1"/>
        </p:nvSpPr>
        <p:spPr>
          <a:xfrm>
            <a:off x="606442" y="1429514"/>
            <a:ext cx="2743200" cy="2402581"/>
          </a:xfrm>
          <a:prstGeom prst="rect">
            <a:avLst/>
          </a:prstGeom>
          <a:solidFill>
            <a:srgbClr val="CBECF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D4B494-386C-ED48-9394-1095D9DE7901}"/>
              </a:ext>
            </a:extLst>
          </p:cNvPr>
          <p:cNvSpPr/>
          <p:nvPr userDrawn="1"/>
        </p:nvSpPr>
        <p:spPr>
          <a:xfrm>
            <a:off x="6107739" y="1422398"/>
            <a:ext cx="2743200" cy="2402581"/>
          </a:xfrm>
          <a:prstGeom prst="rect">
            <a:avLst/>
          </a:prstGeom>
          <a:solidFill>
            <a:srgbClr val="CBE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0504293-9CDB-A24E-9C15-E09C6F6D3C43}"/>
              </a:ext>
            </a:extLst>
          </p:cNvPr>
          <p:cNvSpPr/>
          <p:nvPr userDrawn="1"/>
        </p:nvSpPr>
        <p:spPr>
          <a:xfrm>
            <a:off x="8862678" y="3824979"/>
            <a:ext cx="2743200" cy="2402581"/>
          </a:xfrm>
          <a:prstGeom prst="rect">
            <a:avLst/>
          </a:prstGeom>
          <a:solidFill>
            <a:srgbClr val="CBEC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846E147-93EA-E244-961E-5D7478801065}"/>
              </a:ext>
            </a:extLst>
          </p:cNvPr>
          <p:cNvSpPr/>
          <p:nvPr userDrawn="1"/>
        </p:nvSpPr>
        <p:spPr>
          <a:xfrm>
            <a:off x="8862678" y="1422400"/>
            <a:ext cx="2743200" cy="2402579"/>
          </a:xfrm>
          <a:prstGeom prst="rect">
            <a:avLst/>
          </a:prstGeom>
          <a:solidFill>
            <a:srgbClr val="CBE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CB32490-6996-0145-934F-F0D800B2769F}"/>
              </a:ext>
            </a:extLst>
          </p:cNvPr>
          <p:cNvSpPr/>
          <p:nvPr userDrawn="1"/>
        </p:nvSpPr>
        <p:spPr>
          <a:xfrm>
            <a:off x="3352800" y="3824941"/>
            <a:ext cx="2743200" cy="2402581"/>
          </a:xfrm>
          <a:prstGeom prst="rect">
            <a:avLst/>
          </a:prstGeom>
          <a:solidFill>
            <a:srgbClr val="CBE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9" name="Rectangle 58">
            <a:extLst>
              <a:ext uri="{FF2B5EF4-FFF2-40B4-BE49-F238E27FC236}">
                <a16:creationId xmlns:a16="http://schemas.microsoft.com/office/drawing/2014/main" id="{D541170F-FB18-5C49-94EC-95DEF809AAC5}"/>
              </a:ext>
            </a:extLst>
          </p:cNvPr>
          <p:cNvSpPr/>
          <p:nvPr userDrawn="1"/>
        </p:nvSpPr>
        <p:spPr>
          <a:xfrm>
            <a:off x="606442" y="3824941"/>
            <a:ext cx="2743200" cy="2402581"/>
          </a:xfrm>
          <a:prstGeom prst="rect">
            <a:avLst/>
          </a:prstGeom>
          <a:solidFill>
            <a:srgbClr val="CBE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8" name="Picture 27">
            <a:extLst>
              <a:ext uri="{FF2B5EF4-FFF2-40B4-BE49-F238E27FC236}">
                <a16:creationId xmlns:a16="http://schemas.microsoft.com/office/drawing/2014/main" id="{E63D1DBC-D122-1A46-A848-EC89E167476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0" name="Text Placeholder 4">
            <a:extLst>
              <a:ext uri="{FF2B5EF4-FFF2-40B4-BE49-F238E27FC236}">
                <a16:creationId xmlns:a16="http://schemas.microsoft.com/office/drawing/2014/main" id="{9294AFC2-D170-F94D-87A6-F2F6845F109B}"/>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2" name="Text Placeholder 4">
            <a:extLst>
              <a:ext uri="{FF2B5EF4-FFF2-40B4-BE49-F238E27FC236}">
                <a16:creationId xmlns:a16="http://schemas.microsoft.com/office/drawing/2014/main" id="{05BF17FA-5E40-8A48-A394-BDC42B7D5B7F}"/>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3" name="Text Placeholder 4">
            <a:extLst>
              <a:ext uri="{FF2B5EF4-FFF2-40B4-BE49-F238E27FC236}">
                <a16:creationId xmlns:a16="http://schemas.microsoft.com/office/drawing/2014/main" id="{F741AD60-D049-C840-8349-453A0C562648}"/>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4" name="Text Placeholder 4">
            <a:extLst>
              <a:ext uri="{FF2B5EF4-FFF2-40B4-BE49-F238E27FC236}">
                <a16:creationId xmlns:a16="http://schemas.microsoft.com/office/drawing/2014/main" id="{D9DE17B7-FC25-E04E-8115-0F2113CE0D15}"/>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5" name="Text Placeholder 4">
            <a:extLst>
              <a:ext uri="{FF2B5EF4-FFF2-40B4-BE49-F238E27FC236}">
                <a16:creationId xmlns:a16="http://schemas.microsoft.com/office/drawing/2014/main" id="{126571BC-642F-834A-81CA-28CBA9772887}"/>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6" name="Text Placeholder 4">
            <a:extLst>
              <a:ext uri="{FF2B5EF4-FFF2-40B4-BE49-F238E27FC236}">
                <a16:creationId xmlns:a16="http://schemas.microsoft.com/office/drawing/2014/main" id="{288CBBD9-81C9-9E4B-AB9A-377BE8F81E0D}"/>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8E74759E-28D3-7A4E-A86C-8E24F522BEED}"/>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6A60322B-4C73-7047-900F-4D76A72B35C8}"/>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41E174E4-886B-5B4B-9E8A-F938565D8993}"/>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44D41A2F-8165-7C47-A5B8-C39A1C2A7A1B}"/>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6D3B11B0-1FE3-064A-B853-3510DDA3B27A}"/>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2590A979-221A-5F43-AC3A-C8388F37F11E}"/>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4" name="Text Placeholder 4">
            <a:extLst>
              <a:ext uri="{FF2B5EF4-FFF2-40B4-BE49-F238E27FC236}">
                <a16:creationId xmlns:a16="http://schemas.microsoft.com/office/drawing/2014/main" id="{A32DEB6B-898B-0A4B-BD64-53179F1D97EF}"/>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5" name="Text Placeholder 4">
            <a:extLst>
              <a:ext uri="{FF2B5EF4-FFF2-40B4-BE49-F238E27FC236}">
                <a16:creationId xmlns:a16="http://schemas.microsoft.com/office/drawing/2014/main" id="{676862EE-1791-1D4F-9D11-2924EE625CE6}"/>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6" name="Text Placeholder 4">
            <a:extLst>
              <a:ext uri="{FF2B5EF4-FFF2-40B4-BE49-F238E27FC236}">
                <a16:creationId xmlns:a16="http://schemas.microsoft.com/office/drawing/2014/main" id="{8431FA22-2C7F-BA47-B459-E18115049C7A}"/>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7" name="Text Placeholder 4">
            <a:extLst>
              <a:ext uri="{FF2B5EF4-FFF2-40B4-BE49-F238E27FC236}">
                <a16:creationId xmlns:a16="http://schemas.microsoft.com/office/drawing/2014/main" id="{53A3FFF4-7D8F-6949-A7D1-443160090A55}"/>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8" name="Picture Placeholder 2">
            <a:extLst>
              <a:ext uri="{FF2B5EF4-FFF2-40B4-BE49-F238E27FC236}">
                <a16:creationId xmlns:a16="http://schemas.microsoft.com/office/drawing/2014/main" id="{7AB4CDC3-D18C-D94C-85AD-1CDB36FBF20B}"/>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69" name="Picture Placeholder 2">
            <a:extLst>
              <a:ext uri="{FF2B5EF4-FFF2-40B4-BE49-F238E27FC236}">
                <a16:creationId xmlns:a16="http://schemas.microsoft.com/office/drawing/2014/main" id="{68A0807C-91BC-6940-8EAC-A9817D69D0B7}"/>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70" name="Picture Placeholder 2">
            <a:extLst>
              <a:ext uri="{FF2B5EF4-FFF2-40B4-BE49-F238E27FC236}">
                <a16:creationId xmlns:a16="http://schemas.microsoft.com/office/drawing/2014/main" id="{5DB20CE4-3FAF-854B-9A3F-85F6D58FBF09}"/>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1" name="Picture Placeholder 2">
            <a:extLst>
              <a:ext uri="{FF2B5EF4-FFF2-40B4-BE49-F238E27FC236}">
                <a16:creationId xmlns:a16="http://schemas.microsoft.com/office/drawing/2014/main" id="{12FABBA2-AE32-5A42-A1FC-8B032F0555F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72" name="Picture Placeholder 2">
            <a:extLst>
              <a:ext uri="{FF2B5EF4-FFF2-40B4-BE49-F238E27FC236}">
                <a16:creationId xmlns:a16="http://schemas.microsoft.com/office/drawing/2014/main" id="{FAA4F638-9C68-AD40-9D56-2151F54192B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3" name="Picture Placeholder 2">
            <a:extLst>
              <a:ext uri="{FF2B5EF4-FFF2-40B4-BE49-F238E27FC236}">
                <a16:creationId xmlns:a16="http://schemas.microsoft.com/office/drawing/2014/main" id="{AC70479F-DD56-4B40-8927-8E73F47BA10C}"/>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74" name="Picture Placeholder 2">
            <a:extLst>
              <a:ext uri="{FF2B5EF4-FFF2-40B4-BE49-F238E27FC236}">
                <a16:creationId xmlns:a16="http://schemas.microsoft.com/office/drawing/2014/main" id="{8445CD24-3673-054C-BF95-DCB1982F62EB}"/>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75" name="Picture Placeholder 2">
            <a:extLst>
              <a:ext uri="{FF2B5EF4-FFF2-40B4-BE49-F238E27FC236}">
                <a16:creationId xmlns:a16="http://schemas.microsoft.com/office/drawing/2014/main" id="{5606434B-D7A1-4547-B940-0AC5AF03AF94}"/>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171001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8 grid with icons 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pic>
        <p:nvPicPr>
          <p:cNvPr id="35" name="Picture 34">
            <a:extLst>
              <a:ext uri="{FF2B5EF4-FFF2-40B4-BE49-F238E27FC236}">
                <a16:creationId xmlns:a16="http://schemas.microsoft.com/office/drawing/2014/main" id="{0C9B01A1-8D95-3C48-9556-28FEC36578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0" name="Picture Placeholder 2">
            <a:extLst>
              <a:ext uri="{FF2B5EF4-FFF2-40B4-BE49-F238E27FC236}">
                <a16:creationId xmlns:a16="http://schemas.microsoft.com/office/drawing/2014/main" id="{C6E5BBF6-74A3-764B-B6C4-ED53E4CC7A70}"/>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1" name="Picture Placeholder 2">
            <a:extLst>
              <a:ext uri="{FF2B5EF4-FFF2-40B4-BE49-F238E27FC236}">
                <a16:creationId xmlns:a16="http://schemas.microsoft.com/office/drawing/2014/main" id="{89790E83-05A4-284A-8DEE-A49F65580751}"/>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a:t>Icon</a:t>
            </a:r>
          </a:p>
        </p:txBody>
      </p:sp>
      <p:sp>
        <p:nvSpPr>
          <p:cNvPr id="52" name="Picture Placeholder 2">
            <a:extLst>
              <a:ext uri="{FF2B5EF4-FFF2-40B4-BE49-F238E27FC236}">
                <a16:creationId xmlns:a16="http://schemas.microsoft.com/office/drawing/2014/main" id="{4FB17BF4-B1EE-CC49-9CCD-AC2A1807FA63}"/>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3" name="Picture Placeholder 2">
            <a:extLst>
              <a:ext uri="{FF2B5EF4-FFF2-40B4-BE49-F238E27FC236}">
                <a16:creationId xmlns:a16="http://schemas.microsoft.com/office/drawing/2014/main" id="{BD29B048-6E46-7E42-97A6-80CAFE7E380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a:t>Icon</a:t>
            </a:r>
          </a:p>
        </p:txBody>
      </p:sp>
      <p:sp>
        <p:nvSpPr>
          <p:cNvPr id="54" name="Picture Placeholder 2">
            <a:extLst>
              <a:ext uri="{FF2B5EF4-FFF2-40B4-BE49-F238E27FC236}">
                <a16:creationId xmlns:a16="http://schemas.microsoft.com/office/drawing/2014/main" id="{83E48619-7723-9C40-AAE0-181C908770E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5" name="Picture Placeholder 2">
            <a:extLst>
              <a:ext uri="{FF2B5EF4-FFF2-40B4-BE49-F238E27FC236}">
                <a16:creationId xmlns:a16="http://schemas.microsoft.com/office/drawing/2014/main" id="{294D708D-0D41-CB4B-ABC6-FAF8BC2FBF29}"/>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a:t>Icon</a:t>
            </a:r>
          </a:p>
        </p:txBody>
      </p:sp>
      <p:sp>
        <p:nvSpPr>
          <p:cNvPr id="56" name="Picture Placeholder 2">
            <a:extLst>
              <a:ext uri="{FF2B5EF4-FFF2-40B4-BE49-F238E27FC236}">
                <a16:creationId xmlns:a16="http://schemas.microsoft.com/office/drawing/2014/main" id="{DB08DBBC-E8BD-194A-AD17-443CCB6F0FF8}"/>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a:t>Icon</a:t>
            </a:r>
          </a:p>
        </p:txBody>
      </p:sp>
      <p:sp>
        <p:nvSpPr>
          <p:cNvPr id="57" name="Picture Placeholder 2">
            <a:extLst>
              <a:ext uri="{FF2B5EF4-FFF2-40B4-BE49-F238E27FC236}">
                <a16:creationId xmlns:a16="http://schemas.microsoft.com/office/drawing/2014/main" id="{D7ACFB48-92E2-2049-8C2D-5C791A329E79}"/>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a:t>Icon</a:t>
            </a:r>
          </a:p>
        </p:txBody>
      </p:sp>
    </p:spTree>
    <p:extLst>
      <p:ext uri="{BB962C8B-B14F-4D97-AF65-F5344CB8AC3E}">
        <p14:creationId xmlns:p14="http://schemas.microsoft.com/office/powerpoint/2010/main" val="112616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2928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8 grid, no line">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79916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Text and image 50/5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9D1879-DC85-E24E-94AE-DE4D5B3F0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70321" y="0"/>
            <a:ext cx="5821679" cy="6858000"/>
          </a:xfrm>
          <a:prstGeom prst="rect">
            <a:avLst/>
          </a:prstGeom>
        </p:spPr>
      </p:pic>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36295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cxnSp>
        <p:nvCxnSpPr>
          <p:cNvPr id="11" name="Straight Connector 10">
            <a:extLst>
              <a:ext uri="{FF2B5EF4-FFF2-40B4-BE49-F238E27FC236}">
                <a16:creationId xmlns:a16="http://schemas.microsoft.com/office/drawing/2014/main" id="{02EA0441-9B99-8947-BF7A-92443D023F69}"/>
              </a:ext>
            </a:extLst>
          </p:cNvPr>
          <p:cNvCxnSpPr>
            <a:cxnSpLocks/>
          </p:cNvCxnSpPr>
          <p:nvPr userDrawn="1"/>
        </p:nvCxnSpPr>
        <p:spPr>
          <a:xfrm>
            <a:off x="603284" y="6227596"/>
            <a:ext cx="57670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CDB16D-CF67-2D44-A18E-A048317E0D9F}"/>
              </a:ext>
            </a:extLst>
          </p:cNvPr>
          <p:cNvSpPr/>
          <p:nvPr userDrawn="1"/>
        </p:nvSpPr>
        <p:spPr>
          <a:xfrm rot="5400000">
            <a:off x="7539942" y="2205941"/>
            <a:ext cx="6858000" cy="2446117"/>
          </a:xfrm>
          <a:prstGeom prst="rect">
            <a:avLst/>
          </a:prstGeom>
          <a:gradFill>
            <a:gsLst>
              <a:gs pos="0">
                <a:srgbClr val="FF8E00"/>
              </a:gs>
              <a:gs pos="100000">
                <a:srgbClr val="FF8E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pic>
        <p:nvPicPr>
          <p:cNvPr id="12" name="Picture 11">
            <a:extLst>
              <a:ext uri="{FF2B5EF4-FFF2-40B4-BE49-F238E27FC236}">
                <a16:creationId xmlns:a16="http://schemas.microsoft.com/office/drawing/2014/main" id="{51C61A49-0C3F-D549-8EAE-C7FA9AAF1B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5" name="Picture Placeholder 6">
            <a:extLst>
              <a:ext uri="{FF2B5EF4-FFF2-40B4-BE49-F238E27FC236}">
                <a16:creationId xmlns:a16="http://schemas.microsoft.com/office/drawing/2014/main" id="{11740ED6-73DA-C14A-89B8-C892CA7AA7E9}"/>
              </a:ext>
            </a:extLst>
          </p:cNvPr>
          <p:cNvSpPr>
            <a:spLocks noGrp="1"/>
          </p:cNvSpPr>
          <p:nvPr>
            <p:ph type="pic" sz="quarter" idx="11"/>
          </p:nvPr>
        </p:nvSpPr>
        <p:spPr>
          <a:xfrm>
            <a:off x="6370321" y="-2"/>
            <a:ext cx="5821680" cy="6878232"/>
          </a:xfrm>
        </p:spPr>
        <p:txBody>
          <a:bodyPr/>
          <a:lstStyle>
            <a:lvl1pPr marL="0" indent="0">
              <a:buNone/>
              <a:defRPr>
                <a:solidFill>
                  <a:srgbClr val="008AD9"/>
                </a:solidFill>
              </a:defRPr>
            </a:lvl1pPr>
          </a:lstStyle>
          <a:p>
            <a:endParaRPr lang="en-US"/>
          </a:p>
        </p:txBody>
      </p:sp>
      <p:sp>
        <p:nvSpPr>
          <p:cNvPr id="17" name="Text Placeholder 2">
            <a:extLst>
              <a:ext uri="{FF2B5EF4-FFF2-40B4-BE49-F238E27FC236}">
                <a16:creationId xmlns:a16="http://schemas.microsoft.com/office/drawing/2014/main" id="{7FDC31E8-1B85-E54A-846A-B981CD3606F3}"/>
              </a:ext>
            </a:extLst>
          </p:cNvPr>
          <p:cNvSpPr>
            <a:spLocks noGrp="1"/>
          </p:cNvSpPr>
          <p:nvPr>
            <p:ph idx="1"/>
          </p:nvPr>
        </p:nvSpPr>
        <p:spPr>
          <a:xfrm>
            <a:off x="603283" y="1511343"/>
            <a:ext cx="5362951" cy="4503650"/>
          </a:xfrm>
          <a:prstGeom prst="rect">
            <a:avLst/>
          </a:prstGeom>
        </p:spPr>
        <p:txBody>
          <a:bodyPr vert="horz" lIns="91440" tIns="45720" rIns="91440" bIns="45720" rtlCol="0">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770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4 column with photos">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69BEEA7-F88D-4847-BB1A-3E6E13B9C13B}"/>
              </a:ext>
            </a:extLst>
          </p:cNvPr>
          <p:cNvSpPr/>
          <p:nvPr userDrawn="1"/>
        </p:nvSpPr>
        <p:spPr>
          <a:xfrm>
            <a:off x="6096000" y="1371598"/>
            <a:ext cx="3047998" cy="548640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C179EF3-84AF-4B42-A726-322932765E3F}"/>
              </a:ext>
            </a:extLst>
          </p:cNvPr>
          <p:cNvSpPr/>
          <p:nvPr userDrawn="1"/>
        </p:nvSpPr>
        <p:spPr>
          <a:xfrm>
            <a:off x="9143998" y="1371598"/>
            <a:ext cx="3048002" cy="548640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5F8BE8-B570-0144-8B8F-B21DC0281A78}"/>
              </a:ext>
            </a:extLst>
          </p:cNvPr>
          <p:cNvSpPr/>
          <p:nvPr userDrawn="1"/>
        </p:nvSpPr>
        <p:spPr>
          <a:xfrm>
            <a:off x="3047998" y="1371598"/>
            <a:ext cx="3048002" cy="5486402"/>
          </a:xfrm>
          <a:prstGeom prst="rect">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DB0E7B-5842-FA41-8B1D-35CB4861B43D}"/>
              </a:ext>
            </a:extLst>
          </p:cNvPr>
          <p:cNvSpPr/>
          <p:nvPr userDrawn="1"/>
        </p:nvSpPr>
        <p:spPr>
          <a:xfrm>
            <a:off x="0" y="1371598"/>
            <a:ext cx="3047998" cy="5486402"/>
          </a:xfrm>
          <a:prstGeom prst="rect">
            <a:avLst/>
          </a:prstGeom>
          <a:solidFill>
            <a:srgbClr val="CB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userDrawn="1">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1665C83-97D0-0C43-83AF-B4227D74046E}"/>
              </a:ext>
            </a:extLst>
          </p:cNvPr>
          <p:cNvSpPr>
            <a:spLocks noGrp="1"/>
          </p:cNvSpPr>
          <p:nvPr>
            <p:ph type="pic" sz="quarter" idx="13"/>
          </p:nvPr>
        </p:nvSpPr>
        <p:spPr>
          <a:xfrm>
            <a:off x="795335" y="1777152"/>
            <a:ext cx="1457325" cy="1457325"/>
          </a:xfrm>
        </p:spPr>
        <p:txBody>
          <a:bodyPr>
            <a:normAutofit/>
          </a:bodyPr>
          <a:lstStyle>
            <a:lvl1pPr marL="0" indent="0" algn="ctr">
              <a:buNone/>
              <a:defRPr sz="1200"/>
            </a:lvl1pPr>
          </a:lstStyle>
          <a:p>
            <a:endParaRPr lang="en-US"/>
          </a:p>
        </p:txBody>
      </p:sp>
      <p:sp>
        <p:nvSpPr>
          <p:cNvPr id="24" name="Picture Placeholder 5">
            <a:extLst>
              <a:ext uri="{FF2B5EF4-FFF2-40B4-BE49-F238E27FC236}">
                <a16:creationId xmlns:a16="http://schemas.microsoft.com/office/drawing/2014/main" id="{0799E9FC-A05C-6C44-BE3B-66A02CA99201}"/>
              </a:ext>
            </a:extLst>
          </p:cNvPr>
          <p:cNvSpPr>
            <a:spLocks noGrp="1"/>
          </p:cNvSpPr>
          <p:nvPr>
            <p:ph type="pic" sz="quarter" idx="14"/>
          </p:nvPr>
        </p:nvSpPr>
        <p:spPr>
          <a:xfrm>
            <a:off x="3843333" y="1777152"/>
            <a:ext cx="1457325" cy="1457325"/>
          </a:xfrm>
        </p:spPr>
        <p:txBody>
          <a:bodyPr>
            <a:normAutofit/>
          </a:bodyPr>
          <a:lstStyle>
            <a:lvl1pPr marL="0" indent="0" algn="ctr">
              <a:buNone/>
              <a:defRPr sz="1200"/>
            </a:lvl1pPr>
          </a:lstStyle>
          <a:p>
            <a:endParaRPr lang="en-US"/>
          </a:p>
        </p:txBody>
      </p:sp>
      <p:sp>
        <p:nvSpPr>
          <p:cNvPr id="31" name="Picture Placeholder 5">
            <a:extLst>
              <a:ext uri="{FF2B5EF4-FFF2-40B4-BE49-F238E27FC236}">
                <a16:creationId xmlns:a16="http://schemas.microsoft.com/office/drawing/2014/main" id="{805D4820-A688-6749-9C3D-C6786E4C7408}"/>
              </a:ext>
            </a:extLst>
          </p:cNvPr>
          <p:cNvSpPr>
            <a:spLocks noGrp="1"/>
          </p:cNvSpPr>
          <p:nvPr>
            <p:ph type="pic" sz="quarter" idx="15"/>
          </p:nvPr>
        </p:nvSpPr>
        <p:spPr>
          <a:xfrm>
            <a:off x="6891336" y="1777695"/>
            <a:ext cx="1457325" cy="1457325"/>
          </a:xfrm>
        </p:spPr>
        <p:txBody>
          <a:bodyPr>
            <a:normAutofit/>
          </a:bodyPr>
          <a:lstStyle>
            <a:lvl1pPr marL="0" indent="0" algn="ctr">
              <a:buNone/>
              <a:defRPr sz="1200"/>
            </a:lvl1pPr>
          </a:lstStyle>
          <a:p>
            <a:endParaRPr lang="en-US"/>
          </a:p>
        </p:txBody>
      </p:sp>
      <p:sp>
        <p:nvSpPr>
          <p:cNvPr id="32" name="Picture Placeholder 5">
            <a:extLst>
              <a:ext uri="{FF2B5EF4-FFF2-40B4-BE49-F238E27FC236}">
                <a16:creationId xmlns:a16="http://schemas.microsoft.com/office/drawing/2014/main" id="{3790F16E-7C63-6246-9C3B-C5AAB857593E}"/>
              </a:ext>
            </a:extLst>
          </p:cNvPr>
          <p:cNvSpPr>
            <a:spLocks noGrp="1"/>
          </p:cNvSpPr>
          <p:nvPr>
            <p:ph type="pic" sz="quarter" idx="16"/>
          </p:nvPr>
        </p:nvSpPr>
        <p:spPr>
          <a:xfrm>
            <a:off x="9939336" y="1777695"/>
            <a:ext cx="1457325" cy="1457325"/>
          </a:xfrm>
        </p:spPr>
        <p:txBody>
          <a:bodyPr>
            <a:normAutofit/>
          </a:bodyPr>
          <a:lstStyle>
            <a:lvl1pPr marL="0" indent="0" algn="ctr">
              <a:buNone/>
              <a:defRPr sz="1200"/>
            </a:lvl1pPr>
          </a:lstStyle>
          <a:p>
            <a:endParaRPr lang="en-US"/>
          </a:p>
        </p:txBody>
      </p:sp>
      <p:sp>
        <p:nvSpPr>
          <p:cNvPr id="11" name="Text Placeholder 10">
            <a:extLst>
              <a:ext uri="{FF2B5EF4-FFF2-40B4-BE49-F238E27FC236}">
                <a16:creationId xmlns:a16="http://schemas.microsoft.com/office/drawing/2014/main" id="{76150D9E-A75B-064F-B712-737997CDDD64}"/>
              </a:ext>
            </a:extLst>
          </p:cNvPr>
          <p:cNvSpPr>
            <a:spLocks noGrp="1"/>
          </p:cNvSpPr>
          <p:nvPr>
            <p:ph type="body" sz="quarter" idx="17" hasCustomPrompt="1"/>
          </p:nvPr>
        </p:nvSpPr>
        <p:spPr>
          <a:xfrm>
            <a:off x="471384" y="3373389"/>
            <a:ext cx="2105226" cy="444500"/>
          </a:xfrm>
        </p:spPr>
        <p:txBody>
          <a:bodyPr anchor="ctr">
            <a:noAutofit/>
          </a:bodyPr>
          <a:lstStyle>
            <a:lvl1pPr marL="0" indent="0" algn="l">
              <a:buNone/>
              <a:defRPr sz="14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0">
            <a:extLst>
              <a:ext uri="{FF2B5EF4-FFF2-40B4-BE49-F238E27FC236}">
                <a16:creationId xmlns:a16="http://schemas.microsoft.com/office/drawing/2014/main" id="{0AFD4B06-5326-7A44-9F39-8C875D89691D}"/>
              </a:ext>
            </a:extLst>
          </p:cNvPr>
          <p:cNvSpPr>
            <a:spLocks noGrp="1"/>
          </p:cNvSpPr>
          <p:nvPr>
            <p:ph type="body" sz="quarter" idx="20" hasCustomPrompt="1"/>
          </p:nvPr>
        </p:nvSpPr>
        <p:spPr>
          <a:xfrm>
            <a:off x="3515526"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8" name="Text Placeholder 10">
            <a:extLst>
              <a:ext uri="{FF2B5EF4-FFF2-40B4-BE49-F238E27FC236}">
                <a16:creationId xmlns:a16="http://schemas.microsoft.com/office/drawing/2014/main" id="{8FA7B988-D2A9-A440-A8D1-A8D508F803C6}"/>
              </a:ext>
            </a:extLst>
          </p:cNvPr>
          <p:cNvSpPr>
            <a:spLocks noGrp="1"/>
          </p:cNvSpPr>
          <p:nvPr>
            <p:ph type="body" sz="quarter" idx="23" hasCustomPrompt="1"/>
          </p:nvPr>
        </p:nvSpPr>
        <p:spPr>
          <a:xfrm>
            <a:off x="6571242"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1" name="Text Placeholder 10">
            <a:extLst>
              <a:ext uri="{FF2B5EF4-FFF2-40B4-BE49-F238E27FC236}">
                <a16:creationId xmlns:a16="http://schemas.microsoft.com/office/drawing/2014/main" id="{A8BAF580-D939-5041-9C85-EA20C29D2525}"/>
              </a:ext>
            </a:extLst>
          </p:cNvPr>
          <p:cNvSpPr>
            <a:spLocks noGrp="1"/>
          </p:cNvSpPr>
          <p:nvPr>
            <p:ph type="body" sz="quarter" idx="26" hasCustomPrompt="1"/>
          </p:nvPr>
        </p:nvSpPr>
        <p:spPr>
          <a:xfrm>
            <a:off x="9603809"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13" name="Text Placeholder 12">
            <a:extLst>
              <a:ext uri="{FF2B5EF4-FFF2-40B4-BE49-F238E27FC236}">
                <a16:creationId xmlns:a16="http://schemas.microsoft.com/office/drawing/2014/main" id="{28071E61-2338-1846-864F-D7E03800ECF5}"/>
              </a:ext>
            </a:extLst>
          </p:cNvPr>
          <p:cNvSpPr>
            <a:spLocks noGrp="1"/>
          </p:cNvSpPr>
          <p:nvPr>
            <p:ph type="body" sz="quarter" idx="28" hasCustomPrompt="1"/>
          </p:nvPr>
        </p:nvSpPr>
        <p:spPr>
          <a:xfrm>
            <a:off x="3508375"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2">
            <a:extLst>
              <a:ext uri="{FF2B5EF4-FFF2-40B4-BE49-F238E27FC236}">
                <a16:creationId xmlns:a16="http://schemas.microsoft.com/office/drawing/2014/main" id="{3C2A9807-1103-5743-98F2-E315DD4C3F0A}"/>
              </a:ext>
            </a:extLst>
          </p:cNvPr>
          <p:cNvSpPr>
            <a:spLocks noGrp="1"/>
          </p:cNvSpPr>
          <p:nvPr>
            <p:ph type="body" sz="quarter" idx="29" hasCustomPrompt="1"/>
          </p:nvPr>
        </p:nvSpPr>
        <p:spPr>
          <a:xfrm>
            <a:off x="6575666"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4" name="Text Placeholder 12">
            <a:extLst>
              <a:ext uri="{FF2B5EF4-FFF2-40B4-BE49-F238E27FC236}">
                <a16:creationId xmlns:a16="http://schemas.microsoft.com/office/drawing/2014/main" id="{6CC1885B-4A25-8F4B-8861-432FEC9BB513}"/>
              </a:ext>
            </a:extLst>
          </p:cNvPr>
          <p:cNvSpPr>
            <a:spLocks noGrp="1"/>
          </p:cNvSpPr>
          <p:nvPr>
            <p:ph type="body" sz="quarter" idx="30" hasCustomPrompt="1"/>
          </p:nvPr>
        </p:nvSpPr>
        <p:spPr>
          <a:xfrm>
            <a:off x="9603809"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12">
            <a:extLst>
              <a:ext uri="{FF2B5EF4-FFF2-40B4-BE49-F238E27FC236}">
                <a16:creationId xmlns:a16="http://schemas.microsoft.com/office/drawing/2014/main" id="{C44D44F7-AFA3-864A-9589-46BFC9ADFC20}"/>
              </a:ext>
            </a:extLst>
          </p:cNvPr>
          <p:cNvSpPr>
            <a:spLocks noGrp="1"/>
          </p:cNvSpPr>
          <p:nvPr>
            <p:ph type="body" sz="quarter" idx="31" hasCustomPrompt="1"/>
          </p:nvPr>
        </p:nvSpPr>
        <p:spPr>
          <a:xfrm>
            <a:off x="475445" y="3902336"/>
            <a:ext cx="2105025" cy="2098074"/>
          </a:xfrm>
        </p:spPr>
        <p:txBody>
          <a:bodyPr>
            <a:noAutofit/>
          </a:bodyPr>
          <a:lstStyle>
            <a:lvl1pPr marL="0" indent="0">
              <a:lnSpc>
                <a:spcPct val="10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pic>
        <p:nvPicPr>
          <p:cNvPr id="22" name="Picture 21">
            <a:extLst>
              <a:ext uri="{FF2B5EF4-FFF2-40B4-BE49-F238E27FC236}">
                <a16:creationId xmlns:a16="http://schemas.microsoft.com/office/drawing/2014/main" id="{AEE1E807-8189-8C42-A115-CA17E5A5CE3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40171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4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grpSp>
        <p:nvGrpSpPr>
          <p:cNvPr id="27" name="Group 26">
            <a:extLst>
              <a:ext uri="{FF2B5EF4-FFF2-40B4-BE49-F238E27FC236}">
                <a16:creationId xmlns:a16="http://schemas.microsoft.com/office/drawing/2014/main" id="{8978E3E8-0D34-304C-950C-06B614A93EF1}"/>
              </a:ext>
            </a:extLst>
          </p:cNvPr>
          <p:cNvGrpSpPr/>
          <p:nvPr userDrawn="1"/>
        </p:nvGrpSpPr>
        <p:grpSpPr>
          <a:xfrm>
            <a:off x="1849464" y="3215898"/>
            <a:ext cx="8493072" cy="147234"/>
            <a:chOff x="2031569" y="3215898"/>
            <a:chExt cx="8493072" cy="147234"/>
          </a:xfrm>
        </p:grpSpPr>
        <p:sp>
          <p:nvSpPr>
            <p:cNvPr id="11" name="Oval 10">
              <a:extLst>
                <a:ext uri="{FF2B5EF4-FFF2-40B4-BE49-F238E27FC236}">
                  <a16:creationId xmlns:a16="http://schemas.microsoft.com/office/drawing/2014/main" id="{5072EA01-3444-924E-9E7D-B16D0A165346}"/>
                </a:ext>
              </a:extLst>
            </p:cNvPr>
            <p:cNvSpPr/>
            <p:nvPr userDrawn="1"/>
          </p:nvSpPr>
          <p:spPr>
            <a:xfrm>
              <a:off x="20315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6BB9556-972B-4645-86AC-9D5DE78E1F30}"/>
                </a:ext>
              </a:extLst>
            </p:cNvPr>
            <p:cNvSpPr/>
            <p:nvPr userDrawn="1"/>
          </p:nvSpPr>
          <p:spPr>
            <a:xfrm>
              <a:off x="4813515"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6E076C-3BDE-EE45-93D3-4E07B6D76235}"/>
                </a:ext>
              </a:extLst>
            </p:cNvPr>
            <p:cNvSpPr/>
            <p:nvPr userDrawn="1"/>
          </p:nvSpPr>
          <p:spPr>
            <a:xfrm>
              <a:off x="7595461"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377407"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76F8E92-BADB-5848-8674-01593FE168A0}"/>
                </a:ext>
              </a:extLst>
            </p:cNvPr>
            <p:cNvCxnSpPr>
              <a:cxnSpLocks/>
              <a:stCxn id="11" idx="6"/>
              <a:endCxn id="12" idx="2"/>
            </p:cNvCxnSpPr>
            <p:nvPr userDrawn="1"/>
          </p:nvCxnSpPr>
          <p:spPr>
            <a:xfrm>
              <a:off x="2178803"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8F2CDD-1C96-EE47-8383-30F5AC4F4143}"/>
                </a:ext>
              </a:extLst>
            </p:cNvPr>
            <p:cNvCxnSpPr>
              <a:cxnSpLocks/>
              <a:endCxn id="13" idx="2"/>
            </p:cNvCxnSpPr>
            <p:nvPr userDrawn="1"/>
          </p:nvCxnSpPr>
          <p:spPr>
            <a:xfrm>
              <a:off x="4960749"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0AEB71-D55C-3C4D-B1DB-10187FE70E10}"/>
                </a:ext>
              </a:extLst>
            </p:cNvPr>
            <p:cNvCxnSpPr>
              <a:cxnSpLocks/>
              <a:endCxn id="14" idx="2"/>
            </p:cNvCxnSpPr>
            <p:nvPr userDrawn="1"/>
          </p:nvCxnSpPr>
          <p:spPr>
            <a:xfrm>
              <a:off x="7742695"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gr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3466364"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3466482"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7" name="Text Placeholder 10">
            <a:extLst>
              <a:ext uri="{FF2B5EF4-FFF2-40B4-BE49-F238E27FC236}">
                <a16:creationId xmlns:a16="http://schemas.microsoft.com/office/drawing/2014/main" id="{98A47B58-E53F-CC40-989E-CBBE226D633D}"/>
              </a:ext>
            </a:extLst>
          </p:cNvPr>
          <p:cNvSpPr>
            <a:spLocks noGrp="1"/>
          </p:cNvSpPr>
          <p:nvPr>
            <p:ph type="body" sz="quarter" idx="31" hasCustomPrompt="1"/>
          </p:nvPr>
        </p:nvSpPr>
        <p:spPr>
          <a:xfrm>
            <a:off x="6246017"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8" name="Text Placeholder 12">
            <a:extLst>
              <a:ext uri="{FF2B5EF4-FFF2-40B4-BE49-F238E27FC236}">
                <a16:creationId xmlns:a16="http://schemas.microsoft.com/office/drawing/2014/main" id="{43B41A87-FF30-2E46-A760-2165733237F1}"/>
              </a:ext>
            </a:extLst>
          </p:cNvPr>
          <p:cNvSpPr>
            <a:spLocks noGrp="1"/>
          </p:cNvSpPr>
          <p:nvPr>
            <p:ph type="body" sz="quarter" idx="32" hasCustomPrompt="1"/>
          </p:nvPr>
        </p:nvSpPr>
        <p:spPr>
          <a:xfrm>
            <a:off x="6246135"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4408361" y="1781201"/>
            <a:ext cx="600846" cy="600846"/>
          </a:xfrm>
        </p:spPr>
        <p:txBody>
          <a:bodyPr>
            <a:normAutofit/>
          </a:bodyPr>
          <a:lstStyle>
            <a:lvl1pPr marL="0" indent="0" algn="ctr">
              <a:buNone/>
              <a:defRPr sz="1200"/>
            </a:lvl1pPr>
          </a:lstStyle>
          <a:p>
            <a:r>
              <a:rPr lang="en-US"/>
              <a:t>Icon</a:t>
            </a:r>
          </a:p>
        </p:txBody>
      </p:sp>
      <p:sp>
        <p:nvSpPr>
          <p:cNvPr id="56" name="Picture Placeholder 5">
            <a:extLst>
              <a:ext uri="{FF2B5EF4-FFF2-40B4-BE49-F238E27FC236}">
                <a16:creationId xmlns:a16="http://schemas.microsoft.com/office/drawing/2014/main" id="{0DBD0AD9-4545-FA4A-A851-D64D4858966D}"/>
              </a:ext>
            </a:extLst>
          </p:cNvPr>
          <p:cNvSpPr>
            <a:spLocks noGrp="1"/>
          </p:cNvSpPr>
          <p:nvPr>
            <p:ph type="pic" sz="quarter" idx="36" hasCustomPrompt="1"/>
          </p:nvPr>
        </p:nvSpPr>
        <p:spPr>
          <a:xfrm>
            <a:off x="7188014" y="179564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pic>
        <p:nvPicPr>
          <p:cNvPr id="58" name="Picture 57">
            <a:extLst>
              <a:ext uri="{FF2B5EF4-FFF2-40B4-BE49-F238E27FC236}">
                <a16:creationId xmlns:a16="http://schemas.microsoft.com/office/drawing/2014/main" id="{E4481B81-EAB6-204B-A2BB-2BA3300798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92675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3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sp>
        <p:nvSpPr>
          <p:cNvPr id="11" name="Oval 10">
            <a:extLst>
              <a:ext uri="{FF2B5EF4-FFF2-40B4-BE49-F238E27FC236}">
                <a16:creationId xmlns:a16="http://schemas.microsoft.com/office/drawing/2014/main" id="{5072EA01-3444-924E-9E7D-B16D0A165346}"/>
              </a:ext>
            </a:extLst>
          </p:cNvPr>
          <p:cNvSpPr/>
          <p:nvPr userDrawn="1"/>
        </p:nvSpPr>
        <p:spPr>
          <a:xfrm>
            <a:off x="1849464"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3E6241-90EB-C245-8128-D22EC5B2BA48}"/>
              </a:ext>
            </a:extLst>
          </p:cNvPr>
          <p:cNvSpPr/>
          <p:nvPr userDrawn="1"/>
        </p:nvSpPr>
        <p:spPr>
          <a:xfrm>
            <a:off x="10195302"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0">
            <a:extLst>
              <a:ext uri="{FF2B5EF4-FFF2-40B4-BE49-F238E27FC236}">
                <a16:creationId xmlns:a16="http://schemas.microsoft.com/office/drawing/2014/main" id="{3C2D23A5-B360-734D-9032-F02137CAD252}"/>
              </a:ext>
            </a:extLst>
          </p:cNvPr>
          <p:cNvSpPr>
            <a:spLocks noGrp="1"/>
          </p:cNvSpPr>
          <p:nvPr userDrawn="1">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userDrawn="1">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userDrawn="1">
            <p:ph type="body" sz="quarter" idx="29" hasCustomPrompt="1"/>
          </p:nvPr>
        </p:nvSpPr>
        <p:spPr>
          <a:xfrm>
            <a:off x="4706169"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userDrawn="1">
            <p:ph type="body" sz="quarter" idx="30" hasCustomPrompt="1"/>
          </p:nvPr>
        </p:nvSpPr>
        <p:spPr>
          <a:xfrm>
            <a:off x="4706287"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userDrawn="1">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userDrawn="1">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userDrawn="1">
            <p:ph type="pic" sz="quarter" idx="13" hasCustomPrompt="1"/>
          </p:nvPr>
        </p:nvSpPr>
        <p:spPr>
          <a:xfrm>
            <a:off x="1615508" y="1781201"/>
            <a:ext cx="600846" cy="600846"/>
          </a:xfrm>
        </p:spPr>
        <p:txBody>
          <a:bodyPr>
            <a:normAutofit/>
          </a:bodyPr>
          <a:lstStyle>
            <a:lvl1pPr marL="0" indent="0" algn="ctr">
              <a:buNone/>
              <a:defRPr sz="120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userDrawn="1">
            <p:ph type="pic" sz="quarter" idx="35" hasCustomPrompt="1"/>
          </p:nvPr>
        </p:nvSpPr>
        <p:spPr>
          <a:xfrm>
            <a:off x="5648166" y="1781201"/>
            <a:ext cx="600846" cy="600846"/>
          </a:xfrm>
        </p:spPr>
        <p:txBody>
          <a:bodyPr>
            <a:normAutofit/>
          </a:bodyPr>
          <a:lstStyle>
            <a:lvl1pPr marL="0" indent="0" algn="ctr">
              <a:buNone/>
              <a:defRPr sz="120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userDrawn="1">
            <p:ph type="pic" sz="quarter" idx="37" hasCustomPrompt="1"/>
          </p:nvPr>
        </p:nvSpPr>
        <p:spPr>
          <a:xfrm>
            <a:off x="9951371" y="1795641"/>
            <a:ext cx="600846" cy="600846"/>
          </a:xfrm>
        </p:spPr>
        <p:txBody>
          <a:bodyPr>
            <a:normAutofit/>
          </a:bodyPr>
          <a:lstStyle>
            <a:lvl1pPr marL="0" indent="0" algn="ctr">
              <a:buNone/>
              <a:defRPr sz="1200"/>
            </a:lvl1pPr>
          </a:lstStyle>
          <a:p>
            <a:r>
              <a:rPr lang="en-US"/>
              <a:t>Icon</a:t>
            </a:r>
          </a:p>
        </p:txBody>
      </p:sp>
      <p:cxnSp>
        <p:nvCxnSpPr>
          <p:cNvPr id="26" name="Straight Connector 25">
            <a:extLst>
              <a:ext uri="{FF2B5EF4-FFF2-40B4-BE49-F238E27FC236}">
                <a16:creationId xmlns:a16="http://schemas.microsoft.com/office/drawing/2014/main" id="{7F3896D3-ED3D-4B4E-BAB0-3408D27D8F84}"/>
              </a:ext>
            </a:extLst>
          </p:cNvPr>
          <p:cNvCxnSpPr>
            <a:cxnSpLocks/>
          </p:cNvCxnSpPr>
          <p:nvPr userDrawn="1"/>
        </p:nvCxnSpPr>
        <p:spPr>
          <a:xfrm>
            <a:off x="1996698" y="3289515"/>
            <a:ext cx="8198604"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0881049-F4D5-8E46-B633-870EB22E1F7A}"/>
              </a:ext>
            </a:extLst>
          </p:cNvPr>
          <p:cNvSpPr/>
          <p:nvPr userDrawn="1"/>
        </p:nvSpPr>
        <p:spPr>
          <a:xfrm>
            <a:off x="58774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390366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A076B-16D9-CD42-B21D-95ED37E47C1E}"/>
              </a:ext>
            </a:extLst>
          </p:cNvPr>
          <p:cNvSpPr/>
          <p:nvPr userDrawn="1"/>
        </p:nvSpPr>
        <p:spPr>
          <a:xfrm>
            <a:off x="2083034" y="788647"/>
            <a:ext cx="9610202" cy="540574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A0B0534-9C62-FC49-BFF9-4F75BE4BCBA5}"/>
              </a:ext>
            </a:extLst>
          </p:cNvPr>
          <p:cNvSpPr/>
          <p:nvPr userDrawn="1"/>
        </p:nvSpPr>
        <p:spPr>
          <a:xfrm>
            <a:off x="498764" y="1224368"/>
            <a:ext cx="10752547" cy="5647046"/>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1090" b="34856"/>
          <a:stretch/>
        </p:blipFill>
        <p:spPr>
          <a:xfrm>
            <a:off x="8831968" y="1460690"/>
            <a:ext cx="2332654" cy="5405740"/>
          </a:xfrm>
          <a:prstGeom prst="rect">
            <a:avLst/>
          </a:prstGeom>
        </p:spPr>
      </p:pic>
      <p:sp>
        <p:nvSpPr>
          <p:cNvPr id="17" name="Rectangle 16">
            <a:extLst>
              <a:ext uri="{FF2B5EF4-FFF2-40B4-BE49-F238E27FC236}">
                <a16:creationId xmlns:a16="http://schemas.microsoft.com/office/drawing/2014/main" id="{214B9C34-E092-6B45-A9CD-C6FE2913EBE0}"/>
              </a:ext>
            </a:extLst>
          </p:cNvPr>
          <p:cNvSpPr/>
          <p:nvPr userDrawn="1"/>
        </p:nvSpPr>
        <p:spPr>
          <a:xfrm rot="5400000" flipV="1">
            <a:off x="-2297781" y="4017860"/>
            <a:ext cx="5641848" cy="54864"/>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1180011" y="2829774"/>
            <a:ext cx="1816625" cy="10398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677884" y="2580756"/>
            <a:ext cx="7264563"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677883" y="4392922"/>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67788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36712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7056363"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745602"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27">
            <a:extLst>
              <a:ext uri="{FF2B5EF4-FFF2-40B4-BE49-F238E27FC236}">
                <a16:creationId xmlns:a16="http://schemas.microsoft.com/office/drawing/2014/main" id="{E12220B7-5BC2-1243-9002-8FFD46A00E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1891436"/>
            <a:ext cx="1816625" cy="665219"/>
          </a:xfrm>
          <a:prstGeom prst="rect">
            <a:avLst/>
          </a:prstGeom>
        </p:spPr>
      </p:pic>
    </p:spTree>
    <p:extLst>
      <p:ext uri="{BB962C8B-B14F-4D97-AF65-F5344CB8AC3E}">
        <p14:creationId xmlns:p14="http://schemas.microsoft.com/office/powerpoint/2010/main" val="125856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Titly only 2">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61900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3 column with imag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603284" y="6227596"/>
            <a:ext cx="1098543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8A8229-A416-B945-99EF-E62BE7190D6B}"/>
              </a:ext>
            </a:extLst>
          </p:cNvPr>
          <p:cNvSpPr/>
          <p:nvPr userDrawn="1"/>
        </p:nvSpPr>
        <p:spPr>
          <a:xfrm>
            <a:off x="125272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08C9CF-EE61-D64F-A706-313B0D157771}"/>
              </a:ext>
            </a:extLst>
          </p:cNvPr>
          <p:cNvSpPr/>
          <p:nvPr userDrawn="1"/>
        </p:nvSpPr>
        <p:spPr>
          <a:xfrm>
            <a:off x="4716150"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F95B2E-4112-0945-B78A-9283F27F2EF0}"/>
              </a:ext>
            </a:extLst>
          </p:cNvPr>
          <p:cNvSpPr/>
          <p:nvPr userDrawn="1"/>
        </p:nvSpPr>
        <p:spPr>
          <a:xfrm>
            <a:off x="817226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0C4B9813-2597-C647-B9F4-EB0258A70F7C}"/>
              </a:ext>
            </a:extLst>
          </p:cNvPr>
          <p:cNvSpPr>
            <a:spLocks noGrp="1"/>
          </p:cNvSpPr>
          <p:nvPr>
            <p:ph type="pic" sz="quarter" idx="14"/>
          </p:nvPr>
        </p:nvSpPr>
        <p:spPr>
          <a:xfrm>
            <a:off x="4709620"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2" name="Picture Placeholder 3">
            <a:extLst>
              <a:ext uri="{FF2B5EF4-FFF2-40B4-BE49-F238E27FC236}">
                <a16:creationId xmlns:a16="http://schemas.microsoft.com/office/drawing/2014/main" id="{5E34B2B6-E2C6-1F45-AB57-B4A8742EDD0B}"/>
              </a:ext>
            </a:extLst>
          </p:cNvPr>
          <p:cNvSpPr>
            <a:spLocks noGrp="1"/>
          </p:cNvSpPr>
          <p:nvPr>
            <p:ph type="pic" sz="quarter" idx="15"/>
          </p:nvPr>
        </p:nvSpPr>
        <p:spPr>
          <a:xfrm>
            <a:off x="8163527"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3" name="Picture Placeholder 3">
            <a:extLst>
              <a:ext uri="{FF2B5EF4-FFF2-40B4-BE49-F238E27FC236}">
                <a16:creationId xmlns:a16="http://schemas.microsoft.com/office/drawing/2014/main" id="{33597867-B13F-0143-9A65-9A55D250540B}"/>
              </a:ext>
            </a:extLst>
          </p:cNvPr>
          <p:cNvSpPr>
            <a:spLocks noGrp="1"/>
          </p:cNvSpPr>
          <p:nvPr>
            <p:ph type="pic" sz="quarter" idx="13"/>
          </p:nvPr>
        </p:nvSpPr>
        <p:spPr>
          <a:xfrm>
            <a:off x="1255713"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24" name="Text Placeholder 4">
            <a:extLst>
              <a:ext uri="{FF2B5EF4-FFF2-40B4-BE49-F238E27FC236}">
                <a16:creationId xmlns:a16="http://schemas.microsoft.com/office/drawing/2014/main" id="{AEC9FD3A-462B-EE47-B4AB-9B55BC49AF0B}"/>
              </a:ext>
            </a:extLst>
          </p:cNvPr>
          <p:cNvSpPr>
            <a:spLocks noGrp="1"/>
          </p:cNvSpPr>
          <p:nvPr>
            <p:ph type="body" sz="quarter" idx="23" hasCustomPrompt="1"/>
          </p:nvPr>
        </p:nvSpPr>
        <p:spPr>
          <a:xfrm>
            <a:off x="1253503"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5" name="Text Placeholder 4">
            <a:extLst>
              <a:ext uri="{FF2B5EF4-FFF2-40B4-BE49-F238E27FC236}">
                <a16:creationId xmlns:a16="http://schemas.microsoft.com/office/drawing/2014/main" id="{2B25573E-3084-E043-8FF2-42AE1E44AE62}"/>
              </a:ext>
            </a:extLst>
          </p:cNvPr>
          <p:cNvSpPr>
            <a:spLocks noGrp="1"/>
          </p:cNvSpPr>
          <p:nvPr>
            <p:ph type="body" sz="quarter" idx="24" hasCustomPrompt="1"/>
          </p:nvPr>
        </p:nvSpPr>
        <p:spPr>
          <a:xfrm>
            <a:off x="1253503"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6" name="Text Placeholder 4">
            <a:extLst>
              <a:ext uri="{FF2B5EF4-FFF2-40B4-BE49-F238E27FC236}">
                <a16:creationId xmlns:a16="http://schemas.microsoft.com/office/drawing/2014/main" id="{8E598C90-8C31-4F44-A5C8-7B689AC6108D}"/>
              </a:ext>
            </a:extLst>
          </p:cNvPr>
          <p:cNvSpPr>
            <a:spLocks noGrp="1"/>
          </p:cNvSpPr>
          <p:nvPr>
            <p:ph type="body" sz="quarter" idx="25" hasCustomPrompt="1"/>
          </p:nvPr>
        </p:nvSpPr>
        <p:spPr>
          <a:xfrm>
            <a:off x="4712889"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7" name="Text Placeholder 4">
            <a:extLst>
              <a:ext uri="{FF2B5EF4-FFF2-40B4-BE49-F238E27FC236}">
                <a16:creationId xmlns:a16="http://schemas.microsoft.com/office/drawing/2014/main" id="{74CA8BE6-9310-594C-B416-2298AF87D4E6}"/>
              </a:ext>
            </a:extLst>
          </p:cNvPr>
          <p:cNvSpPr>
            <a:spLocks noGrp="1"/>
          </p:cNvSpPr>
          <p:nvPr>
            <p:ph type="body" sz="quarter" idx="26" hasCustomPrompt="1"/>
          </p:nvPr>
        </p:nvSpPr>
        <p:spPr>
          <a:xfrm>
            <a:off x="4712889"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8" name="Text Placeholder 4">
            <a:extLst>
              <a:ext uri="{FF2B5EF4-FFF2-40B4-BE49-F238E27FC236}">
                <a16:creationId xmlns:a16="http://schemas.microsoft.com/office/drawing/2014/main" id="{287CEC6B-9207-B146-B271-2859DBDEA2D8}"/>
              </a:ext>
            </a:extLst>
          </p:cNvPr>
          <p:cNvSpPr>
            <a:spLocks noGrp="1"/>
          </p:cNvSpPr>
          <p:nvPr>
            <p:ph type="body" sz="quarter" idx="27" hasCustomPrompt="1"/>
          </p:nvPr>
        </p:nvSpPr>
        <p:spPr>
          <a:xfrm>
            <a:off x="8163527" y="3868176"/>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9" name="Text Placeholder 4">
            <a:extLst>
              <a:ext uri="{FF2B5EF4-FFF2-40B4-BE49-F238E27FC236}">
                <a16:creationId xmlns:a16="http://schemas.microsoft.com/office/drawing/2014/main" id="{E0098A3E-BAB3-5E4A-9EA2-F0C934659086}"/>
              </a:ext>
            </a:extLst>
          </p:cNvPr>
          <p:cNvSpPr>
            <a:spLocks noGrp="1"/>
          </p:cNvSpPr>
          <p:nvPr>
            <p:ph type="body" sz="quarter" idx="28" hasCustomPrompt="1"/>
          </p:nvPr>
        </p:nvSpPr>
        <p:spPr>
          <a:xfrm>
            <a:off x="8163527" y="4261715"/>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9" name="Picture 18">
            <a:extLst>
              <a:ext uri="{FF2B5EF4-FFF2-40B4-BE49-F238E27FC236}">
                <a16:creationId xmlns:a16="http://schemas.microsoft.com/office/drawing/2014/main" id="{FD11BC14-EA72-034B-B2D6-728E12266D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54599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4709620"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8163527"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255713"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userDrawn="1"/>
        </p:nvSpPr>
        <p:spPr>
          <a:xfrm>
            <a:off x="-5311" y="6730048"/>
            <a:ext cx="12200696" cy="1279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253503"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253503"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4712889"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4712889"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8163527" y="3868176"/>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8163527" y="4261715"/>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66441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Testimonials">
    <p:spTree>
      <p:nvGrpSpPr>
        <p:cNvPr id="1" name=""/>
        <p:cNvGrpSpPr/>
        <p:nvPr/>
      </p:nvGrpSpPr>
      <p:grpSpPr>
        <a:xfrm>
          <a:off x="0" y="0"/>
          <a:ext cx="0" cy="0"/>
          <a:chOff x="0" y="0"/>
          <a:chExt cx="0" cy="0"/>
        </a:xfrm>
      </p:grpSpPr>
      <p:pic>
        <p:nvPicPr>
          <p:cNvPr id="16" name="Picture Placeholder 11">
            <a:extLst>
              <a:ext uri="{FF2B5EF4-FFF2-40B4-BE49-F238E27FC236}">
                <a16:creationId xmlns:a16="http://schemas.microsoft.com/office/drawing/2014/main" id="{95E6EC09-41E6-8D41-A0B0-713F733367EA}"/>
              </a:ext>
            </a:extLst>
          </p:cNvPr>
          <p:cNvPicPr>
            <a:picLocks noChangeAspect="1"/>
          </p:cNvPicPr>
          <p:nvPr userDrawn="1"/>
        </p:nvPicPr>
        <p:blipFill>
          <a:blip r:embed="rId2"/>
          <a:srcRect/>
          <a:stretch/>
        </p:blipFill>
        <p:spPr>
          <a:xfrm>
            <a:off x="4070350" y="0"/>
            <a:ext cx="4051300" cy="3429000"/>
          </a:xfrm>
          <a:prstGeom prst="rect">
            <a:avLst/>
          </a:prstGeom>
        </p:spPr>
      </p:pic>
      <p:pic>
        <p:nvPicPr>
          <p:cNvPr id="17" name="Picture Placeholder 13">
            <a:extLst>
              <a:ext uri="{FF2B5EF4-FFF2-40B4-BE49-F238E27FC236}">
                <a16:creationId xmlns:a16="http://schemas.microsoft.com/office/drawing/2014/main" id="{776E242E-7B30-F049-B4AF-BE3EB04A20A0}"/>
              </a:ext>
            </a:extLst>
          </p:cNvPr>
          <p:cNvPicPr>
            <a:picLocks noChangeAspect="1"/>
          </p:cNvPicPr>
          <p:nvPr userDrawn="1"/>
        </p:nvPicPr>
        <p:blipFill>
          <a:blip r:embed="rId3"/>
          <a:srcRect/>
          <a:stretch/>
        </p:blipFill>
        <p:spPr>
          <a:xfrm>
            <a:off x="4318" y="3429000"/>
            <a:ext cx="4051300" cy="3429000"/>
          </a:xfrm>
          <a:prstGeom prst="rect">
            <a:avLst/>
          </a:prstGeom>
        </p:spPr>
      </p:pic>
      <p:pic>
        <p:nvPicPr>
          <p:cNvPr id="18" name="Picture Placeholder 15">
            <a:extLst>
              <a:ext uri="{FF2B5EF4-FFF2-40B4-BE49-F238E27FC236}">
                <a16:creationId xmlns:a16="http://schemas.microsoft.com/office/drawing/2014/main" id="{3BB6790A-DD53-AC4E-BCAF-F7C5E4D0DDAE}"/>
              </a:ext>
            </a:extLst>
          </p:cNvPr>
          <p:cNvPicPr>
            <a:picLocks noChangeAspect="1"/>
          </p:cNvPicPr>
          <p:nvPr userDrawn="1"/>
        </p:nvPicPr>
        <p:blipFill>
          <a:blip r:embed="rId4"/>
          <a:srcRect/>
          <a:stretch/>
        </p:blipFill>
        <p:spPr>
          <a:xfrm>
            <a:off x="8121650" y="3429000"/>
            <a:ext cx="4051300" cy="3429000"/>
          </a:xfrm>
          <a:prstGeom prst="rect">
            <a:avLst/>
          </a:prstGeom>
        </p:spPr>
      </p:pic>
      <p:sp>
        <p:nvSpPr>
          <p:cNvPr id="5" name="Text Placeholder 4">
            <a:extLst>
              <a:ext uri="{FF2B5EF4-FFF2-40B4-BE49-F238E27FC236}">
                <a16:creationId xmlns:a16="http://schemas.microsoft.com/office/drawing/2014/main" id="{ECFDABD7-4D5D-3047-A3A5-BF055627775D}"/>
              </a:ext>
            </a:extLst>
          </p:cNvPr>
          <p:cNvSpPr>
            <a:spLocks noGrp="1"/>
          </p:cNvSpPr>
          <p:nvPr>
            <p:ph type="body" sz="quarter" idx="23" hasCustomPrompt="1"/>
          </p:nvPr>
        </p:nvSpPr>
        <p:spPr>
          <a:xfrm>
            <a:off x="223838"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34" name="Text Placeholder 4">
            <a:extLst>
              <a:ext uri="{FF2B5EF4-FFF2-40B4-BE49-F238E27FC236}">
                <a16:creationId xmlns:a16="http://schemas.microsoft.com/office/drawing/2014/main" id="{8560B3AB-972D-224C-B7C6-5AC1EAE9BD3F}"/>
              </a:ext>
            </a:extLst>
          </p:cNvPr>
          <p:cNvSpPr>
            <a:spLocks noGrp="1"/>
          </p:cNvSpPr>
          <p:nvPr>
            <p:ph type="body" sz="quarter" idx="24" hasCustomPrompt="1"/>
          </p:nvPr>
        </p:nvSpPr>
        <p:spPr>
          <a:xfrm>
            <a:off x="223838"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36" name="Text Placeholder 4">
            <a:extLst>
              <a:ext uri="{FF2B5EF4-FFF2-40B4-BE49-F238E27FC236}">
                <a16:creationId xmlns:a16="http://schemas.microsoft.com/office/drawing/2014/main" id="{00360D3B-D4BF-794A-96DD-C86A14B4629C}"/>
              </a:ext>
            </a:extLst>
          </p:cNvPr>
          <p:cNvSpPr>
            <a:spLocks noGrp="1"/>
          </p:cNvSpPr>
          <p:nvPr>
            <p:ph type="body" sz="quarter" idx="25" hasCustomPrompt="1"/>
          </p:nvPr>
        </p:nvSpPr>
        <p:spPr>
          <a:xfrm>
            <a:off x="223838"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39" name="Text Placeholder 4">
            <a:extLst>
              <a:ext uri="{FF2B5EF4-FFF2-40B4-BE49-F238E27FC236}">
                <a16:creationId xmlns:a16="http://schemas.microsoft.com/office/drawing/2014/main" id="{28435FF6-03D5-DA49-97E2-2AF4D0CD2B94}"/>
              </a:ext>
            </a:extLst>
          </p:cNvPr>
          <p:cNvSpPr>
            <a:spLocks noGrp="1"/>
          </p:cNvSpPr>
          <p:nvPr>
            <p:ph type="body" sz="quarter" idx="26" hasCustomPrompt="1"/>
          </p:nvPr>
        </p:nvSpPr>
        <p:spPr>
          <a:xfrm>
            <a:off x="8314542"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0" name="Text Placeholder 4">
            <a:extLst>
              <a:ext uri="{FF2B5EF4-FFF2-40B4-BE49-F238E27FC236}">
                <a16:creationId xmlns:a16="http://schemas.microsoft.com/office/drawing/2014/main" id="{71112AAB-2E36-1644-8533-5ABEF19F5BB0}"/>
              </a:ext>
            </a:extLst>
          </p:cNvPr>
          <p:cNvSpPr>
            <a:spLocks noGrp="1"/>
          </p:cNvSpPr>
          <p:nvPr>
            <p:ph type="body" sz="quarter" idx="27" hasCustomPrompt="1"/>
          </p:nvPr>
        </p:nvSpPr>
        <p:spPr>
          <a:xfrm>
            <a:off x="8314542"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1" name="Text Placeholder 4">
            <a:extLst>
              <a:ext uri="{FF2B5EF4-FFF2-40B4-BE49-F238E27FC236}">
                <a16:creationId xmlns:a16="http://schemas.microsoft.com/office/drawing/2014/main" id="{4129BB3E-3AD6-5A49-BCA3-90B77E453D22}"/>
              </a:ext>
            </a:extLst>
          </p:cNvPr>
          <p:cNvSpPr>
            <a:spLocks noGrp="1"/>
          </p:cNvSpPr>
          <p:nvPr>
            <p:ph type="body" sz="quarter" idx="28" hasCustomPrompt="1"/>
          </p:nvPr>
        </p:nvSpPr>
        <p:spPr>
          <a:xfrm>
            <a:off x="8314542"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43" name="Text Placeholder 4">
            <a:extLst>
              <a:ext uri="{FF2B5EF4-FFF2-40B4-BE49-F238E27FC236}">
                <a16:creationId xmlns:a16="http://schemas.microsoft.com/office/drawing/2014/main" id="{16F141B6-CD00-DA47-B4E7-87837ED135C1}"/>
              </a:ext>
            </a:extLst>
          </p:cNvPr>
          <p:cNvSpPr>
            <a:spLocks noGrp="1"/>
          </p:cNvSpPr>
          <p:nvPr>
            <p:ph type="body" sz="quarter" idx="29" hasCustomPrompt="1"/>
          </p:nvPr>
        </p:nvSpPr>
        <p:spPr>
          <a:xfrm>
            <a:off x="4282853" y="4037657"/>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4" name="Text Placeholder 4">
            <a:extLst>
              <a:ext uri="{FF2B5EF4-FFF2-40B4-BE49-F238E27FC236}">
                <a16:creationId xmlns:a16="http://schemas.microsoft.com/office/drawing/2014/main" id="{D378C33B-3528-5E4E-B3D6-BD5EC43B6ED9}"/>
              </a:ext>
            </a:extLst>
          </p:cNvPr>
          <p:cNvSpPr>
            <a:spLocks noGrp="1"/>
          </p:cNvSpPr>
          <p:nvPr>
            <p:ph type="body" sz="quarter" idx="30" hasCustomPrompt="1"/>
          </p:nvPr>
        </p:nvSpPr>
        <p:spPr>
          <a:xfrm>
            <a:off x="4282853" y="4431196"/>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5" name="Text Placeholder 4">
            <a:extLst>
              <a:ext uri="{FF2B5EF4-FFF2-40B4-BE49-F238E27FC236}">
                <a16:creationId xmlns:a16="http://schemas.microsoft.com/office/drawing/2014/main" id="{72CFD8C0-078E-EA44-BF04-F2426099F5C1}"/>
              </a:ext>
            </a:extLst>
          </p:cNvPr>
          <p:cNvSpPr>
            <a:spLocks noGrp="1"/>
          </p:cNvSpPr>
          <p:nvPr>
            <p:ph type="body" sz="quarter" idx="31" hasCustomPrompt="1"/>
          </p:nvPr>
        </p:nvSpPr>
        <p:spPr>
          <a:xfrm>
            <a:off x="4282853" y="5033082"/>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cxnSp>
        <p:nvCxnSpPr>
          <p:cNvPr id="10" name="Straight Connector 9">
            <a:extLst>
              <a:ext uri="{FF2B5EF4-FFF2-40B4-BE49-F238E27FC236}">
                <a16:creationId xmlns:a16="http://schemas.microsoft.com/office/drawing/2014/main" id="{DC651991-C132-A241-8249-A2070C20D2D2}"/>
              </a:ext>
            </a:extLst>
          </p:cNvPr>
          <p:cNvCxnSpPr>
            <a:cxnSpLocks/>
          </p:cNvCxnSpPr>
          <p:nvPr userDrawn="1"/>
        </p:nvCxnSpPr>
        <p:spPr>
          <a:xfrm>
            <a:off x="1736489" y="1574157"/>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34967E-FA1A-D64D-AE12-CAEA940B3C7A}"/>
              </a:ext>
            </a:extLst>
          </p:cNvPr>
          <p:cNvCxnSpPr>
            <a:cxnSpLocks/>
          </p:cNvCxnSpPr>
          <p:nvPr userDrawn="1"/>
        </p:nvCxnSpPr>
        <p:spPr>
          <a:xfrm>
            <a:off x="9827193" y="1597306"/>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382102-02A2-F742-BF5B-562AEB468041}"/>
              </a:ext>
            </a:extLst>
          </p:cNvPr>
          <p:cNvCxnSpPr>
            <a:cxnSpLocks/>
          </p:cNvCxnSpPr>
          <p:nvPr userDrawn="1"/>
        </p:nvCxnSpPr>
        <p:spPr>
          <a:xfrm>
            <a:off x="5876368" y="4919241"/>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D14314-CF68-5F4E-954B-916C4FAE7239}"/>
              </a:ext>
            </a:extLst>
          </p:cNvPr>
          <p:cNvSpPr/>
          <p:nvPr userDrawn="1"/>
        </p:nvSpPr>
        <p:spPr>
          <a:xfrm>
            <a:off x="-40958" y="6788552"/>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F15D77-4929-ED4B-B285-1D643A8AA75E}"/>
              </a:ext>
            </a:extLst>
          </p:cNvPr>
          <p:cNvSpPr/>
          <p:nvPr userDrawn="1"/>
        </p:nvSpPr>
        <p:spPr>
          <a:xfrm>
            <a:off x="4055618" y="3343175"/>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AFC5676-F5A6-C540-8A27-2A7940B7AE9D}"/>
              </a:ext>
            </a:extLst>
          </p:cNvPr>
          <p:cNvSpPr/>
          <p:nvPr userDrawn="1"/>
        </p:nvSpPr>
        <p:spPr>
          <a:xfrm>
            <a:off x="8136382" y="6803020"/>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538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282023" y="2487685"/>
            <a:ext cx="9627954" cy="1370666"/>
          </a:xfrm>
        </p:spPr>
        <p:txBody>
          <a:bodyPr>
            <a:normAutofit/>
          </a:bodyPr>
          <a:lstStyle>
            <a:lvl1pPr marL="0" indent="0" algn="ctr">
              <a:buNone/>
              <a:defRPr sz="55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spTree>
    <p:extLst>
      <p:ext uri="{BB962C8B-B14F-4D97-AF65-F5344CB8AC3E}">
        <p14:creationId xmlns:p14="http://schemas.microsoft.com/office/powerpoint/2010/main" val="19905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B5BF855-4D1A-42DB-BB3D-480D77800B34}"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EEDD7F3-BD61-4CFE-8199-2944AFDE5701}"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A07028A-72A0-4F4C-A455-DBFF04D8DF3C}"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412BC7C-EDCE-4A4D-B55A-62B7C375C6BE}"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BC15477-2F33-4ECF-9BEB-77B45DEBB46C}"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0" y="0"/>
            <a:ext cx="12192000"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910532" y="2086657"/>
            <a:ext cx="1798438" cy="908212"/>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3474395" y="785643"/>
            <a:ext cx="6517330" cy="3306431"/>
          </a:xfrm>
        </p:spPr>
        <p:txBody>
          <a:bodyPr anchor="t">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3474394" y="4164309"/>
            <a:ext cx="6517332" cy="810014"/>
          </a:xfrm>
        </p:spPr>
        <p:txBody>
          <a:bodyPr anchor="t">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347439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516363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6852873"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8542112"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047BDCFF-DA45-3540-841F-F11102287C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0532" y="885912"/>
            <a:ext cx="1816625" cy="665219"/>
          </a:xfrm>
          <a:prstGeom prst="rect">
            <a:avLst/>
          </a:prstGeom>
        </p:spPr>
      </p:pic>
      <p:sp>
        <p:nvSpPr>
          <p:cNvPr id="26" name="Rectangle 25">
            <a:extLst>
              <a:ext uri="{FF2B5EF4-FFF2-40B4-BE49-F238E27FC236}">
                <a16:creationId xmlns:a16="http://schemas.microsoft.com/office/drawing/2014/main" id="{15B7CC74-E6C9-9F41-A80A-4DF89867B8AA}"/>
              </a:ext>
            </a:extLst>
          </p:cNvPr>
          <p:cNvSpPr/>
          <p:nvPr userDrawn="1"/>
        </p:nvSpPr>
        <p:spPr>
          <a:xfrm>
            <a:off x="3181350" y="518610"/>
            <a:ext cx="8434009" cy="4533304"/>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81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C7B0310-57E9-4E83-9BDC-418D88F3574D}"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0239CDA-E4AE-4BFE-B26F-B7EA49EF1AE4}"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0D5127F6-96BA-48A8-9CC7-A712162E212B}"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099BCAA-3D1F-4440-8901-76520F775A3C}"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12E70C28-B55A-45AA-8AA2-F983D2745345}"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1D0E392-FD1D-43D9-9DA7-1430BF08464E}"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EEE0AEE-2935-4324-9EE7-51F9AA903C56}"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085E3BA-E0C7-44F1-816D-E21EAA01E49D}"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00B29E3-E995-4791-AC88-5F6C1DB81361}"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1F233D2D-398A-4029-A8B1-83C46D5AC304}"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96494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C399757-D6C4-491A-8D22-D7D21A400629}"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9533AE0E-3A0D-463E-AD91-2086449AB48C}" type="datetime1">
              <a:rPr lang="en-US" smtClean="0"/>
              <a:t>5/7/2021</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B8C8E5CB-7D60-45C5-A06C-7AA397D3FBCB}"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0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800">
                <a:solidFill>
                  <a:srgbClr val="E45A1E"/>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D3963D8-218A-4219-BDD7-06751E0F7ABC}"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3783FB98-9743-42BF-B76B-1A1E26B3BFF9}"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DC23BD1D-7D5F-40DD-B681-3CACE2812D5A}"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B02974E8-1F85-483D-9CDC-C865BB14E152}"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00"/>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00">
                <a:latin typeface="Segoe UI" panose="020B0502040204020203" pitchFamily="34" charset="0"/>
              </a:defRPr>
            </a:lvl1pPr>
            <a:lvl2pPr marL="448267" indent="0">
              <a:buNone/>
              <a:defRPr sz="2700"/>
            </a:lvl2pPr>
            <a:lvl3pPr marL="896533" indent="0">
              <a:buNone/>
              <a:defRPr sz="2400"/>
            </a:lvl3pPr>
            <a:lvl4pPr marL="1344800" indent="0">
              <a:buNone/>
              <a:defRPr sz="2000"/>
            </a:lvl4pPr>
            <a:lvl5pPr marL="1793067" indent="0">
              <a:buNone/>
              <a:defRPr sz="2000"/>
            </a:lvl5pPr>
            <a:lvl6pPr marL="2241334" indent="0">
              <a:buNone/>
              <a:defRPr sz="2000"/>
            </a:lvl6pPr>
            <a:lvl7pPr marL="2689600" indent="0">
              <a:buNone/>
              <a:defRPr sz="2000"/>
            </a:lvl7pPr>
            <a:lvl8pPr marL="3137867" indent="0">
              <a:buNone/>
              <a:defRPr sz="2000"/>
            </a:lvl8pPr>
            <a:lvl9pPr marL="3586133" indent="0">
              <a:buNone/>
              <a:defRPr sz="2000"/>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600">
                <a:latin typeface="Segoe UI" panose="020B0502040204020203" pitchFamily="34" charset="0"/>
              </a:defRPr>
            </a:lvl1pPr>
            <a:lvl2pPr marL="448267" indent="0">
              <a:buNone/>
              <a:defRPr sz="1400"/>
            </a:lvl2pPr>
            <a:lvl3pPr marL="896533" indent="0">
              <a:buNone/>
              <a:defRPr sz="1200"/>
            </a:lvl3pPr>
            <a:lvl4pPr marL="1344800" indent="0">
              <a:buNone/>
              <a:defRPr sz="1000"/>
            </a:lvl4pPr>
            <a:lvl5pPr marL="1793067" indent="0">
              <a:buNone/>
              <a:defRPr sz="1000"/>
            </a:lvl5pPr>
            <a:lvl6pPr marL="2241334" indent="0">
              <a:buNone/>
              <a:defRPr sz="1000"/>
            </a:lvl6pPr>
            <a:lvl7pPr marL="2689600" indent="0">
              <a:buNone/>
              <a:defRPr sz="1000"/>
            </a:lvl7pPr>
            <a:lvl8pPr marL="3137867" indent="0">
              <a:buNone/>
              <a:defRPr sz="1000"/>
            </a:lvl8pPr>
            <a:lvl9pPr marL="358613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07455AD4-5572-44A2-ADC4-1FFECF8FBCA8}"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0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700">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2" y="2938388"/>
            <a:ext cx="7988613"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2" y="3727851"/>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49" indent="0" algn="ctr">
              <a:buNone/>
              <a:defRPr sz="2000"/>
            </a:lvl2pPr>
            <a:lvl3pPr marL="896497" indent="0" algn="ctr">
              <a:buNone/>
              <a:defRPr sz="1800"/>
            </a:lvl3pPr>
            <a:lvl4pPr marL="1344746" indent="0" algn="ctr">
              <a:buNone/>
              <a:defRPr sz="1600"/>
            </a:lvl4pPr>
            <a:lvl5pPr marL="1792995" indent="0" algn="ctr">
              <a:buNone/>
              <a:defRPr sz="1600"/>
            </a:lvl5pPr>
            <a:lvl6pPr marL="2241245" indent="0" algn="ctr">
              <a:buNone/>
              <a:defRPr sz="1600"/>
            </a:lvl6pPr>
            <a:lvl7pPr marL="2689492" indent="0" algn="ctr">
              <a:buNone/>
              <a:defRPr sz="1600"/>
            </a:lvl7pPr>
            <a:lvl8pPr marL="3137741" indent="0" algn="ctr">
              <a:buNone/>
              <a:defRPr sz="1600"/>
            </a:lvl8pPr>
            <a:lvl9pPr marL="358599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5795B44-A580-4C46-B6A6-EA3ECA65EF92}"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3"/>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E69E9A-416C-CB47-AB81-7FDCC71C25B7}"/>
              </a:ext>
            </a:extLst>
          </p:cNvPr>
          <p:cNvSpPr/>
          <p:nvPr userDrawn="1"/>
        </p:nvSpPr>
        <p:spPr>
          <a:xfrm>
            <a:off x="8232896" y="0"/>
            <a:ext cx="3959104" cy="6871413"/>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rgbClr val="021C3D"/>
                </a:solidFill>
                <a:latin typeface="Arial" panose="020B0604020202020204" pitchFamily="34" charset="0"/>
                <a:cs typeface="Arial" panose="020B0604020202020204" pitchFamily="34" charset="0"/>
              </a:defRPr>
            </a:lvl1pPr>
          </a:lstStyle>
          <a:p>
            <a:r>
              <a:rPr lang="en-US"/>
              <a:t>Agenda</a:t>
            </a:r>
          </a:p>
        </p:txBody>
      </p: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2">
                    <a:lumMod val="25000"/>
                  </a:schemeClr>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5486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pic>
        <p:nvPicPr>
          <p:cNvPr id="25" name="Picture 24">
            <a:extLst>
              <a:ext uri="{FF2B5EF4-FFF2-40B4-BE49-F238E27FC236}">
                <a16:creationId xmlns:a16="http://schemas.microsoft.com/office/drawing/2014/main" id="{E0132140-8C56-464B-A601-F828FC0B6B8A}"/>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b="54717"/>
          <a:stretch/>
        </p:blipFill>
        <p:spPr>
          <a:xfrm rot="5400000">
            <a:off x="8944926" y="3826167"/>
            <a:ext cx="2333002" cy="3758184"/>
          </a:xfrm>
          <a:prstGeom prst="rect">
            <a:avLst/>
          </a:prstGeom>
        </p:spPr>
      </p:pic>
    </p:spTree>
    <p:extLst>
      <p:ext uri="{BB962C8B-B14F-4D97-AF65-F5344CB8AC3E}">
        <p14:creationId xmlns:p14="http://schemas.microsoft.com/office/powerpoint/2010/main" val="63485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381000" y="2938388"/>
            <a:ext cx="11430000"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2" y="3727851"/>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49" indent="0" algn="ctr">
              <a:buNone/>
              <a:defRPr sz="2000"/>
            </a:lvl2pPr>
            <a:lvl3pPr marL="896497" indent="0" algn="ctr">
              <a:buNone/>
              <a:defRPr sz="1800"/>
            </a:lvl3pPr>
            <a:lvl4pPr marL="1344746" indent="0" algn="ctr">
              <a:buNone/>
              <a:defRPr sz="1600"/>
            </a:lvl4pPr>
            <a:lvl5pPr marL="1792995" indent="0" algn="ctr">
              <a:buNone/>
              <a:defRPr sz="1600"/>
            </a:lvl5pPr>
            <a:lvl6pPr marL="2241245" indent="0" algn="ctr">
              <a:buNone/>
              <a:defRPr sz="1600"/>
            </a:lvl6pPr>
            <a:lvl7pPr marL="2689492" indent="0" algn="ctr">
              <a:buNone/>
              <a:defRPr sz="1600"/>
            </a:lvl7pPr>
            <a:lvl8pPr marL="3137741" indent="0" algn="ctr">
              <a:buNone/>
              <a:defRPr sz="1600"/>
            </a:lvl8pPr>
            <a:lvl9pPr marL="358599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B00CF56-A2E0-4864-B506-2C6756661266}"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49" indent="0">
              <a:buNone/>
              <a:defRPr sz="2000">
                <a:solidFill>
                  <a:schemeClr val="tx1">
                    <a:tint val="75000"/>
                  </a:schemeClr>
                </a:solidFill>
              </a:defRPr>
            </a:lvl2pPr>
            <a:lvl3pPr marL="896497" indent="0">
              <a:buNone/>
              <a:defRPr sz="1800">
                <a:solidFill>
                  <a:schemeClr val="tx1">
                    <a:tint val="75000"/>
                  </a:schemeClr>
                </a:solidFill>
              </a:defRPr>
            </a:lvl3pPr>
            <a:lvl4pPr marL="1344746" indent="0">
              <a:buNone/>
              <a:defRPr sz="1600">
                <a:solidFill>
                  <a:schemeClr val="tx1">
                    <a:tint val="75000"/>
                  </a:schemeClr>
                </a:solidFill>
              </a:defRPr>
            </a:lvl4pPr>
            <a:lvl5pPr marL="1792995" indent="0">
              <a:buNone/>
              <a:defRPr sz="1600">
                <a:solidFill>
                  <a:schemeClr val="tx1">
                    <a:tint val="75000"/>
                  </a:schemeClr>
                </a:solidFill>
              </a:defRPr>
            </a:lvl5pPr>
            <a:lvl6pPr marL="2241245" indent="0">
              <a:buNone/>
              <a:defRPr sz="1600">
                <a:solidFill>
                  <a:schemeClr val="tx1">
                    <a:tint val="75000"/>
                  </a:schemeClr>
                </a:solidFill>
              </a:defRPr>
            </a:lvl6pPr>
            <a:lvl7pPr marL="2689492" indent="0">
              <a:buNone/>
              <a:defRPr sz="1600">
                <a:solidFill>
                  <a:schemeClr val="tx1">
                    <a:tint val="75000"/>
                  </a:schemeClr>
                </a:solidFill>
              </a:defRPr>
            </a:lvl7pPr>
            <a:lvl8pPr marL="3137741" indent="0">
              <a:buNone/>
              <a:defRPr sz="1600">
                <a:solidFill>
                  <a:schemeClr val="tx1">
                    <a:tint val="75000"/>
                  </a:schemeClr>
                </a:solidFill>
              </a:defRPr>
            </a:lvl8pPr>
            <a:lvl9pPr marL="358599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3F9AF83-BD6C-49C9-B37B-8DBC048EB2F0}"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266701"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1"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C00CD76-4C28-480F-B8D5-9B1399A97A80}"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2999"/>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49" indent="0">
              <a:buNone/>
              <a:defRPr sz="2000">
                <a:solidFill>
                  <a:schemeClr val="tx1">
                    <a:tint val="75000"/>
                  </a:schemeClr>
                </a:solidFill>
              </a:defRPr>
            </a:lvl2pPr>
            <a:lvl3pPr marL="896497" indent="0">
              <a:buNone/>
              <a:defRPr sz="1800">
                <a:solidFill>
                  <a:schemeClr val="tx1">
                    <a:tint val="75000"/>
                  </a:schemeClr>
                </a:solidFill>
              </a:defRPr>
            </a:lvl3pPr>
            <a:lvl4pPr marL="1344746" indent="0">
              <a:buNone/>
              <a:defRPr sz="1600">
                <a:solidFill>
                  <a:schemeClr val="tx1">
                    <a:tint val="75000"/>
                  </a:schemeClr>
                </a:solidFill>
              </a:defRPr>
            </a:lvl4pPr>
            <a:lvl5pPr marL="1792995" indent="0">
              <a:buNone/>
              <a:defRPr sz="1600">
                <a:solidFill>
                  <a:schemeClr val="tx1">
                    <a:tint val="75000"/>
                  </a:schemeClr>
                </a:solidFill>
              </a:defRPr>
            </a:lvl5pPr>
            <a:lvl6pPr marL="2241245" indent="0">
              <a:buNone/>
              <a:defRPr sz="1600">
                <a:solidFill>
                  <a:schemeClr val="tx1">
                    <a:tint val="75000"/>
                  </a:schemeClr>
                </a:solidFill>
              </a:defRPr>
            </a:lvl6pPr>
            <a:lvl7pPr marL="2689492" indent="0">
              <a:buNone/>
              <a:defRPr sz="1600">
                <a:solidFill>
                  <a:schemeClr val="tx1">
                    <a:tint val="75000"/>
                  </a:schemeClr>
                </a:solidFill>
              </a:defRPr>
            </a:lvl7pPr>
            <a:lvl8pPr marL="3137741" indent="0">
              <a:buNone/>
              <a:defRPr sz="1600">
                <a:solidFill>
                  <a:schemeClr val="tx1">
                    <a:tint val="75000"/>
                  </a:schemeClr>
                </a:solidFill>
              </a:defRPr>
            </a:lvl8pPr>
            <a:lvl9pPr marL="358599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BF4E402-47CC-425D-ADD4-BFCEE90436E5}"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400">
                <a:solidFill>
                  <a:schemeClr val="bg1"/>
                </a:solidFill>
                <a:latin typeface="Segoe UI" panose="020B0502040204020203" pitchFamily="34" charset="0"/>
              </a:defRPr>
            </a:lvl1pPr>
            <a:lvl2pPr marL="448249" indent="0">
              <a:buNone/>
              <a:defRPr sz="2000">
                <a:solidFill>
                  <a:schemeClr val="tx1">
                    <a:tint val="75000"/>
                  </a:schemeClr>
                </a:solidFill>
              </a:defRPr>
            </a:lvl2pPr>
            <a:lvl3pPr marL="896497" indent="0">
              <a:buNone/>
              <a:defRPr sz="1800">
                <a:solidFill>
                  <a:schemeClr val="tx1">
                    <a:tint val="75000"/>
                  </a:schemeClr>
                </a:solidFill>
              </a:defRPr>
            </a:lvl3pPr>
            <a:lvl4pPr marL="1344746" indent="0">
              <a:buNone/>
              <a:defRPr sz="1600">
                <a:solidFill>
                  <a:schemeClr val="tx1">
                    <a:tint val="75000"/>
                  </a:schemeClr>
                </a:solidFill>
              </a:defRPr>
            </a:lvl4pPr>
            <a:lvl5pPr marL="1792995" indent="0">
              <a:buNone/>
              <a:defRPr sz="1600">
                <a:solidFill>
                  <a:schemeClr val="tx1">
                    <a:tint val="75000"/>
                  </a:schemeClr>
                </a:solidFill>
              </a:defRPr>
            </a:lvl5pPr>
            <a:lvl6pPr marL="2241245" indent="0">
              <a:buNone/>
              <a:defRPr sz="1600">
                <a:solidFill>
                  <a:schemeClr val="tx1">
                    <a:tint val="75000"/>
                  </a:schemeClr>
                </a:solidFill>
              </a:defRPr>
            </a:lvl6pPr>
            <a:lvl7pPr marL="2689492" indent="0">
              <a:buNone/>
              <a:defRPr sz="1600">
                <a:solidFill>
                  <a:schemeClr val="tx1">
                    <a:tint val="75000"/>
                  </a:schemeClr>
                </a:solidFill>
              </a:defRPr>
            </a:lvl7pPr>
            <a:lvl8pPr marL="3137741" indent="0">
              <a:buNone/>
              <a:defRPr sz="1600">
                <a:solidFill>
                  <a:schemeClr val="tx1">
                    <a:tint val="75000"/>
                  </a:schemeClr>
                </a:solidFill>
              </a:defRPr>
            </a:lvl8pPr>
            <a:lvl9pPr marL="358599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9512FE1-F0CF-4BFF-BCF4-BE7C9771AE2A}"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8"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49" indent="0">
              <a:buNone/>
              <a:defRPr sz="2000">
                <a:solidFill>
                  <a:schemeClr val="tx1">
                    <a:tint val="75000"/>
                  </a:schemeClr>
                </a:solidFill>
              </a:defRPr>
            </a:lvl2pPr>
            <a:lvl3pPr marL="896497" indent="0">
              <a:buNone/>
              <a:defRPr sz="1800">
                <a:solidFill>
                  <a:schemeClr val="tx1">
                    <a:tint val="75000"/>
                  </a:schemeClr>
                </a:solidFill>
              </a:defRPr>
            </a:lvl3pPr>
            <a:lvl4pPr marL="1344746" indent="0">
              <a:buNone/>
              <a:defRPr sz="1600">
                <a:solidFill>
                  <a:schemeClr val="tx1">
                    <a:tint val="75000"/>
                  </a:schemeClr>
                </a:solidFill>
              </a:defRPr>
            </a:lvl4pPr>
            <a:lvl5pPr marL="1792995" indent="0">
              <a:buNone/>
              <a:defRPr sz="1600">
                <a:solidFill>
                  <a:schemeClr val="tx1">
                    <a:tint val="75000"/>
                  </a:schemeClr>
                </a:solidFill>
              </a:defRPr>
            </a:lvl5pPr>
            <a:lvl6pPr marL="2241245" indent="0">
              <a:buNone/>
              <a:defRPr sz="1600">
                <a:solidFill>
                  <a:schemeClr val="tx1">
                    <a:tint val="75000"/>
                  </a:schemeClr>
                </a:solidFill>
              </a:defRPr>
            </a:lvl6pPr>
            <a:lvl7pPr marL="2689492" indent="0">
              <a:buNone/>
              <a:defRPr sz="1600">
                <a:solidFill>
                  <a:schemeClr val="tx1">
                    <a:tint val="75000"/>
                  </a:schemeClr>
                </a:solidFill>
              </a:defRPr>
            </a:lvl7pPr>
            <a:lvl8pPr marL="3137741" indent="0">
              <a:buNone/>
              <a:defRPr sz="1600">
                <a:solidFill>
                  <a:schemeClr val="tx1">
                    <a:tint val="75000"/>
                  </a:schemeClr>
                </a:solidFill>
              </a:defRPr>
            </a:lvl8pPr>
            <a:lvl9pPr marL="358599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07F6E3-7488-479E-B694-441DB21A47EA}"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49" indent="0">
              <a:buNone/>
              <a:defRPr sz="2000">
                <a:solidFill>
                  <a:schemeClr val="tx1">
                    <a:tint val="75000"/>
                  </a:schemeClr>
                </a:solidFill>
              </a:defRPr>
            </a:lvl2pPr>
            <a:lvl3pPr marL="896497" indent="0">
              <a:buNone/>
              <a:defRPr sz="1800">
                <a:solidFill>
                  <a:schemeClr val="tx1">
                    <a:tint val="75000"/>
                  </a:schemeClr>
                </a:solidFill>
              </a:defRPr>
            </a:lvl3pPr>
            <a:lvl4pPr marL="1344746" indent="0">
              <a:buNone/>
              <a:defRPr sz="1600">
                <a:solidFill>
                  <a:schemeClr val="tx1">
                    <a:tint val="75000"/>
                  </a:schemeClr>
                </a:solidFill>
              </a:defRPr>
            </a:lvl4pPr>
            <a:lvl5pPr marL="1792995" indent="0">
              <a:buNone/>
              <a:defRPr sz="1600">
                <a:solidFill>
                  <a:schemeClr val="tx1">
                    <a:tint val="75000"/>
                  </a:schemeClr>
                </a:solidFill>
              </a:defRPr>
            </a:lvl5pPr>
            <a:lvl6pPr marL="2241245" indent="0">
              <a:buNone/>
              <a:defRPr sz="1600">
                <a:solidFill>
                  <a:schemeClr val="tx1">
                    <a:tint val="75000"/>
                  </a:schemeClr>
                </a:solidFill>
              </a:defRPr>
            </a:lvl6pPr>
            <a:lvl7pPr marL="2689492" indent="0">
              <a:buNone/>
              <a:defRPr sz="1600">
                <a:solidFill>
                  <a:schemeClr val="tx1">
                    <a:tint val="75000"/>
                  </a:schemeClr>
                </a:solidFill>
              </a:defRPr>
            </a:lvl7pPr>
            <a:lvl8pPr marL="3137741" indent="0">
              <a:buNone/>
              <a:defRPr sz="1600">
                <a:solidFill>
                  <a:schemeClr val="tx1">
                    <a:tint val="75000"/>
                  </a:schemeClr>
                </a:solidFill>
              </a:defRPr>
            </a:lvl8pPr>
            <a:lvl9pPr marL="358599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AF8B468-BEF5-4F57-B2E1-7150878A7118}"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6AA963F-FD73-4BCF-9A08-29403828EC6B}"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616B3ED5-EC0D-4A45-B0EF-61FBF26419B0}"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lnSpc>
                <a:spcPct val="120000"/>
              </a:lnSpc>
              <a:spcBef>
                <a:spcPts val="1000"/>
              </a:spcBef>
              <a:buNone/>
              <a:defRPr sz="1200">
                <a:latin typeface="Segoe UI" panose="020B0502040204020203" pitchFamily="34" charset="0"/>
              </a:defRPr>
            </a:lvl2pPr>
            <a:lvl3pPr marL="896497" indent="0">
              <a:lnSpc>
                <a:spcPct val="120000"/>
              </a:lnSpc>
              <a:spcBef>
                <a:spcPts val="1000"/>
              </a:spcBef>
              <a:buNone/>
              <a:defRPr sz="1200">
                <a:latin typeface="Segoe UI" panose="020B0502040204020203" pitchFamily="34" charset="0"/>
              </a:defRPr>
            </a:lvl3pPr>
            <a:lvl4pPr marL="1344746" indent="0">
              <a:lnSpc>
                <a:spcPct val="120000"/>
              </a:lnSpc>
              <a:spcBef>
                <a:spcPts val="1000"/>
              </a:spcBef>
              <a:buNone/>
              <a:defRPr sz="1200">
                <a:latin typeface="Segoe UI" panose="020B0502040204020203" pitchFamily="34" charset="0"/>
              </a:defRPr>
            </a:lvl4pPr>
            <a:lvl5pPr marL="1792995"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E91C9DF-E123-4048-8CC3-ED830236D808}"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2192000" cy="6860138"/>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endParaRPr lang="en-US"/>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userDrawn="1"/>
        </p:nvPicPr>
        <p:blipFill rotWithShape="1">
          <a:blip r:embed="rId5" cstate="screen">
            <a:alphaModFix amt="35000"/>
            <a:extLst>
              <a:ext uri="{28A0092B-C50C-407E-A947-70E740481C1C}">
                <a14:useLocalDpi xmlns:a14="http://schemas.microsoft.com/office/drawing/2010/main"/>
              </a:ext>
            </a:extLst>
          </a:blip>
          <a:srcRect l="17949" t="55109" r="54590"/>
          <a:stretch/>
        </p:blipFill>
        <p:spPr>
          <a:xfrm rot="5400000">
            <a:off x="9294988" y="3960985"/>
            <a:ext cx="2068940" cy="3725085"/>
          </a:xfrm>
          <a:prstGeom prst="rect">
            <a:avLst/>
          </a:prstGeom>
        </p:spPr>
      </p:pic>
    </p:spTree>
    <p:extLst>
      <p:ext uri="{BB962C8B-B14F-4D97-AF65-F5344CB8AC3E}">
        <p14:creationId xmlns:p14="http://schemas.microsoft.com/office/powerpoint/2010/main" val="106576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lnSpc>
                <a:spcPct val="120000"/>
              </a:lnSpc>
              <a:spcBef>
                <a:spcPts val="1000"/>
              </a:spcBef>
              <a:buNone/>
              <a:defRPr sz="1200">
                <a:latin typeface="Segoe UI" panose="020B0502040204020203" pitchFamily="34" charset="0"/>
              </a:defRPr>
            </a:lvl2pPr>
            <a:lvl3pPr marL="896497" indent="0">
              <a:lnSpc>
                <a:spcPct val="120000"/>
              </a:lnSpc>
              <a:spcBef>
                <a:spcPts val="1000"/>
              </a:spcBef>
              <a:buNone/>
              <a:defRPr sz="1200">
                <a:latin typeface="Segoe UI" panose="020B0502040204020203" pitchFamily="34" charset="0"/>
              </a:defRPr>
            </a:lvl3pPr>
            <a:lvl4pPr marL="1344746" indent="0">
              <a:lnSpc>
                <a:spcPct val="120000"/>
              </a:lnSpc>
              <a:spcBef>
                <a:spcPts val="1000"/>
              </a:spcBef>
              <a:buNone/>
              <a:defRPr sz="1200">
                <a:latin typeface="Segoe UI" panose="020B0502040204020203" pitchFamily="34" charset="0"/>
              </a:defRPr>
            </a:lvl4pPr>
            <a:lvl5pPr marL="1792995"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58585BE-98BA-4214-87C0-5D0FA3DC2464}"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buNone/>
              <a:defRPr sz="1200">
                <a:latin typeface="+mn-lt"/>
              </a:defRPr>
            </a:lvl2pPr>
            <a:lvl3pPr marL="896497" indent="0">
              <a:buNone/>
              <a:defRPr sz="1200">
                <a:latin typeface="+mn-lt"/>
              </a:defRPr>
            </a:lvl3pPr>
            <a:lvl4pPr marL="1344746" indent="0">
              <a:buNone/>
              <a:defRPr sz="1200">
                <a:latin typeface="+mn-lt"/>
              </a:defRPr>
            </a:lvl4pPr>
            <a:lvl5pPr marL="1792995"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1CBAC06-E808-4441-A654-B3A1C9AC6D04}"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1" y="1219200"/>
            <a:ext cx="9715499" cy="381000"/>
          </a:xfrm>
        </p:spPr>
        <p:txBody>
          <a:bodyPr tIns="91440" bIns="91440">
            <a:noAutofit/>
          </a:bodyPr>
          <a:lstStyle>
            <a:lvl1pPr marL="0" indent="0">
              <a:buNone/>
              <a:defRPr sz="20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48" indent="0">
              <a:buNone/>
              <a:defRPr sz="1200">
                <a:latin typeface="+mn-lt"/>
              </a:defRPr>
            </a:lvl2pPr>
            <a:lvl3pPr marL="896497" indent="0">
              <a:buNone/>
              <a:defRPr sz="1200">
                <a:latin typeface="+mn-lt"/>
              </a:defRPr>
            </a:lvl3pPr>
            <a:lvl4pPr marL="1344746" indent="0">
              <a:buNone/>
              <a:defRPr sz="1200">
                <a:latin typeface="+mn-lt"/>
              </a:defRPr>
            </a:lvl4pPr>
            <a:lvl5pPr marL="1792995" indent="0">
              <a:buNone/>
              <a:defRPr sz="12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2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buNone/>
              <a:defRPr sz="1200">
                <a:latin typeface="+mn-lt"/>
              </a:defRPr>
            </a:lvl2pPr>
            <a:lvl3pPr marL="896497" indent="0">
              <a:buNone/>
              <a:defRPr sz="1200">
                <a:latin typeface="+mn-lt"/>
              </a:defRPr>
            </a:lvl3pPr>
            <a:lvl4pPr marL="1344746" indent="0">
              <a:buNone/>
              <a:defRPr sz="1200">
                <a:latin typeface="+mn-lt"/>
              </a:defRPr>
            </a:lvl4pPr>
            <a:lvl5pPr marL="1792995" indent="0">
              <a:buNone/>
              <a:defRPr sz="12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4" y="3810000"/>
            <a:ext cx="9715499" cy="381000"/>
          </a:xfrm>
        </p:spPr>
        <p:txBody>
          <a:bodyPr tIns="91440" bIns="91440">
            <a:noAutofit/>
          </a:bodyPr>
          <a:lstStyle>
            <a:lvl1pPr marL="0" indent="0">
              <a:buNone/>
              <a:defRPr sz="20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48" indent="0">
              <a:buNone/>
              <a:defRPr sz="1200">
                <a:latin typeface="+mn-lt"/>
              </a:defRPr>
            </a:lvl2pPr>
            <a:lvl3pPr marL="896497" indent="0">
              <a:buNone/>
              <a:defRPr sz="1200">
                <a:latin typeface="+mn-lt"/>
              </a:defRPr>
            </a:lvl3pPr>
            <a:lvl4pPr marL="1344746" indent="0">
              <a:buNone/>
              <a:defRPr sz="1200">
                <a:latin typeface="+mn-lt"/>
              </a:defRPr>
            </a:lvl4pPr>
            <a:lvl5pPr marL="1792995" indent="0">
              <a:buNone/>
              <a:defRPr sz="12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2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buNone/>
              <a:defRPr sz="1200">
                <a:latin typeface="+mn-lt"/>
              </a:defRPr>
            </a:lvl2pPr>
            <a:lvl3pPr marL="896497" indent="0">
              <a:buNone/>
              <a:defRPr sz="1200">
                <a:latin typeface="+mn-lt"/>
              </a:defRPr>
            </a:lvl3pPr>
            <a:lvl4pPr marL="1344746" indent="0">
              <a:buNone/>
              <a:defRPr sz="1200">
                <a:latin typeface="+mn-lt"/>
              </a:defRPr>
            </a:lvl4pPr>
            <a:lvl5pPr marL="1792995"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D1374AB-6303-4181-B769-D8C74AECAFD3}"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1" y="1219200"/>
            <a:ext cx="9715499" cy="381000"/>
          </a:xfrm>
        </p:spPr>
        <p:txBody>
          <a:bodyPr tIns="91440" bIns="91440">
            <a:noAutofit/>
          </a:bodyPr>
          <a:lstStyle>
            <a:lvl1pPr marL="0" indent="0">
              <a:buNone/>
              <a:defRPr sz="2000">
                <a:latin typeface="+mj-lt"/>
              </a:defRPr>
            </a:lvl1pPr>
            <a:lvl2pPr marL="448248" indent="0">
              <a:buNone/>
              <a:defRPr sz="2000">
                <a:latin typeface="+mj-lt"/>
              </a:defRPr>
            </a:lvl2pPr>
            <a:lvl3pPr marL="896497" indent="0">
              <a:buNone/>
              <a:defRPr sz="2000">
                <a:latin typeface="+mj-lt"/>
              </a:defRPr>
            </a:lvl3pPr>
            <a:lvl4pPr marL="1344746" indent="0">
              <a:buNone/>
              <a:defRPr sz="2000">
                <a:latin typeface="+mj-lt"/>
              </a:defRPr>
            </a:lvl4pPr>
            <a:lvl5pPr marL="1792995"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39E6F18-94C5-4A48-8E00-2915796E48A6}"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49" indent="0">
              <a:lnSpc>
                <a:spcPct val="120000"/>
              </a:lnSpc>
              <a:spcBef>
                <a:spcPts val="1000"/>
              </a:spcBef>
              <a:buNone/>
              <a:defRPr sz="1200" u="none">
                <a:latin typeface="Segoe UI" panose="020B0502040204020203" pitchFamily="34" charset="0"/>
              </a:defRPr>
            </a:lvl2pPr>
            <a:lvl3pPr marL="896497" indent="0">
              <a:lnSpc>
                <a:spcPct val="120000"/>
              </a:lnSpc>
              <a:spcBef>
                <a:spcPts val="1000"/>
              </a:spcBef>
              <a:buNone/>
              <a:defRPr sz="1200" u="none">
                <a:latin typeface="Segoe UI" panose="020B0502040204020203" pitchFamily="34" charset="0"/>
              </a:defRPr>
            </a:lvl3pPr>
            <a:lvl4pPr marL="1344746" indent="0">
              <a:lnSpc>
                <a:spcPct val="120000"/>
              </a:lnSpc>
              <a:spcBef>
                <a:spcPts val="1000"/>
              </a:spcBef>
              <a:buNone/>
              <a:defRPr sz="1200" u="none">
                <a:latin typeface="Segoe UI" panose="020B0502040204020203" pitchFamily="34" charset="0"/>
              </a:defRPr>
            </a:lvl4pPr>
            <a:lvl5pPr marL="1792995"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49" indent="0">
              <a:lnSpc>
                <a:spcPct val="120000"/>
              </a:lnSpc>
              <a:spcBef>
                <a:spcPts val="1000"/>
              </a:spcBef>
              <a:buNone/>
              <a:defRPr sz="1200" u="none">
                <a:latin typeface="Segoe UI" panose="020B0502040204020203" pitchFamily="34" charset="0"/>
              </a:defRPr>
            </a:lvl2pPr>
            <a:lvl3pPr marL="896497" indent="0">
              <a:lnSpc>
                <a:spcPct val="120000"/>
              </a:lnSpc>
              <a:spcBef>
                <a:spcPts val="1000"/>
              </a:spcBef>
              <a:buNone/>
              <a:defRPr sz="1200" u="none">
                <a:latin typeface="Segoe UI" panose="020B0502040204020203" pitchFamily="34" charset="0"/>
              </a:defRPr>
            </a:lvl3pPr>
            <a:lvl4pPr marL="1344746" indent="0">
              <a:lnSpc>
                <a:spcPct val="120000"/>
              </a:lnSpc>
              <a:spcBef>
                <a:spcPts val="1000"/>
              </a:spcBef>
              <a:buNone/>
              <a:defRPr sz="1200" u="none">
                <a:latin typeface="Segoe UI" panose="020B0502040204020203" pitchFamily="34" charset="0"/>
              </a:defRPr>
            </a:lvl4pPr>
            <a:lvl5pPr marL="1792995"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49" indent="0">
              <a:lnSpc>
                <a:spcPct val="120000"/>
              </a:lnSpc>
              <a:spcBef>
                <a:spcPts val="1000"/>
              </a:spcBef>
              <a:buNone/>
              <a:defRPr sz="1200" u="none">
                <a:latin typeface="Segoe UI" panose="020B0502040204020203" pitchFamily="34" charset="0"/>
              </a:defRPr>
            </a:lvl2pPr>
            <a:lvl3pPr marL="896497" indent="0">
              <a:lnSpc>
                <a:spcPct val="120000"/>
              </a:lnSpc>
              <a:spcBef>
                <a:spcPts val="1000"/>
              </a:spcBef>
              <a:buNone/>
              <a:defRPr sz="1200" u="none">
                <a:latin typeface="Segoe UI" panose="020B0502040204020203" pitchFamily="34" charset="0"/>
              </a:defRPr>
            </a:lvl3pPr>
            <a:lvl4pPr marL="1344746" indent="0">
              <a:lnSpc>
                <a:spcPct val="120000"/>
              </a:lnSpc>
              <a:spcBef>
                <a:spcPts val="1000"/>
              </a:spcBef>
              <a:buNone/>
              <a:defRPr sz="1200" u="none">
                <a:latin typeface="Segoe UI" panose="020B0502040204020203" pitchFamily="34" charset="0"/>
              </a:defRPr>
            </a:lvl4pPr>
            <a:lvl5pPr marL="1792995"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49" indent="0">
              <a:lnSpc>
                <a:spcPct val="120000"/>
              </a:lnSpc>
              <a:spcBef>
                <a:spcPts val="1000"/>
              </a:spcBef>
              <a:buNone/>
              <a:defRPr sz="1200" u="none">
                <a:latin typeface="Segoe UI" panose="020B0502040204020203" pitchFamily="34" charset="0"/>
              </a:defRPr>
            </a:lvl2pPr>
            <a:lvl3pPr marL="896497" indent="0">
              <a:lnSpc>
                <a:spcPct val="120000"/>
              </a:lnSpc>
              <a:spcBef>
                <a:spcPts val="1000"/>
              </a:spcBef>
              <a:buNone/>
              <a:defRPr sz="1200" u="none">
                <a:latin typeface="Segoe UI" panose="020B0502040204020203" pitchFamily="34" charset="0"/>
              </a:defRPr>
            </a:lvl3pPr>
            <a:lvl4pPr marL="1344746" indent="0">
              <a:lnSpc>
                <a:spcPct val="120000"/>
              </a:lnSpc>
              <a:spcBef>
                <a:spcPts val="1000"/>
              </a:spcBef>
              <a:buNone/>
              <a:defRPr sz="1200" u="none">
                <a:latin typeface="Segoe UI" panose="020B0502040204020203" pitchFamily="34" charset="0"/>
              </a:defRPr>
            </a:lvl4pPr>
            <a:lvl5pPr marL="1792995"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lnSpc>
                <a:spcPct val="120000"/>
              </a:lnSpc>
              <a:spcBef>
                <a:spcPts val="1000"/>
              </a:spcBef>
              <a:buNone/>
              <a:defRPr sz="1200">
                <a:latin typeface="Segoe UI" panose="020B0502040204020203" pitchFamily="34" charset="0"/>
              </a:defRPr>
            </a:lvl2pPr>
            <a:lvl3pPr marL="896497" indent="0">
              <a:lnSpc>
                <a:spcPct val="120000"/>
              </a:lnSpc>
              <a:spcBef>
                <a:spcPts val="1000"/>
              </a:spcBef>
              <a:buNone/>
              <a:defRPr sz="1200">
                <a:latin typeface="Segoe UI" panose="020B0502040204020203" pitchFamily="34" charset="0"/>
              </a:defRPr>
            </a:lvl3pPr>
            <a:lvl4pPr marL="1344746" indent="0">
              <a:lnSpc>
                <a:spcPct val="120000"/>
              </a:lnSpc>
              <a:spcBef>
                <a:spcPts val="1000"/>
              </a:spcBef>
              <a:buNone/>
              <a:defRPr sz="1200">
                <a:latin typeface="Segoe UI" panose="020B0502040204020203" pitchFamily="34" charset="0"/>
              </a:defRPr>
            </a:lvl4pPr>
            <a:lvl5pPr marL="1792995"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48" indent="0">
              <a:lnSpc>
                <a:spcPct val="120000"/>
              </a:lnSpc>
              <a:spcBef>
                <a:spcPts val="1000"/>
              </a:spcBef>
              <a:buNone/>
              <a:defRPr sz="1200">
                <a:latin typeface="Segoe UI" panose="020B0502040204020203" pitchFamily="34" charset="0"/>
              </a:defRPr>
            </a:lvl2pPr>
            <a:lvl3pPr marL="896497" indent="0">
              <a:lnSpc>
                <a:spcPct val="120000"/>
              </a:lnSpc>
              <a:spcBef>
                <a:spcPts val="1000"/>
              </a:spcBef>
              <a:buNone/>
              <a:defRPr sz="1200">
                <a:latin typeface="Segoe UI" panose="020B0502040204020203" pitchFamily="34" charset="0"/>
              </a:defRPr>
            </a:lvl3pPr>
            <a:lvl4pPr marL="1344746" indent="0">
              <a:lnSpc>
                <a:spcPct val="120000"/>
              </a:lnSpc>
              <a:spcBef>
                <a:spcPts val="1000"/>
              </a:spcBef>
              <a:buNone/>
              <a:defRPr sz="1200">
                <a:latin typeface="Segoe UI" panose="020B0502040204020203" pitchFamily="34" charset="0"/>
              </a:defRPr>
            </a:lvl4pPr>
            <a:lvl5pPr marL="1792995"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124327F-630C-49DC-BC21-1134F6D532D2}"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6"/>
            <a:ext cx="5334000" cy="823397"/>
          </a:xfrm>
        </p:spPr>
        <p:txBody>
          <a:bodyPr anchor="b"/>
          <a:lstStyle>
            <a:lvl1pPr marL="0" indent="0">
              <a:buNone/>
              <a:defRPr sz="2400" b="1">
                <a:latin typeface="+mj-lt"/>
              </a:defRPr>
            </a:lvl1pPr>
            <a:lvl2pPr marL="448249" indent="0">
              <a:buNone/>
              <a:defRPr sz="2000" b="1"/>
            </a:lvl2pPr>
            <a:lvl3pPr marL="896497" indent="0">
              <a:buNone/>
              <a:defRPr sz="1800" b="1"/>
            </a:lvl3pPr>
            <a:lvl4pPr marL="1344746" indent="0">
              <a:buNone/>
              <a:defRPr sz="1600" b="1"/>
            </a:lvl4pPr>
            <a:lvl5pPr marL="1792995" indent="0">
              <a:buNone/>
              <a:defRPr sz="1600" b="1"/>
            </a:lvl5pPr>
            <a:lvl6pPr marL="2241245" indent="0">
              <a:buNone/>
              <a:defRPr sz="1600" b="1"/>
            </a:lvl6pPr>
            <a:lvl7pPr marL="2689492" indent="0">
              <a:buNone/>
              <a:defRPr sz="1600" b="1"/>
            </a:lvl7pPr>
            <a:lvl8pPr marL="3137741" indent="0">
              <a:buNone/>
              <a:defRPr sz="1600" b="1"/>
            </a:lvl8pPr>
            <a:lvl9pPr marL="3585990" indent="0">
              <a:buNone/>
              <a:defRPr sz="1600" b="1"/>
            </a:lvl9pPr>
          </a:lstStyle>
          <a:p>
            <a:pPr lvl="0"/>
            <a:r>
              <a:rPr lang="en-US"/>
              <a:t>Edit Master text styles</a:t>
            </a:r>
          </a:p>
        </p:txBody>
      </p:sp>
      <p:sp>
        <p:nvSpPr>
          <p:cNvPr id="4" name="Content Placeholder 3"/>
          <p:cNvSpPr>
            <a:spLocks noGrp="1"/>
          </p:cNvSpPr>
          <p:nvPr>
            <p:ph sz="half" idx="2"/>
          </p:nvPr>
        </p:nvSpPr>
        <p:spPr>
          <a:xfrm>
            <a:off x="380999" y="2504432"/>
            <a:ext cx="5334000" cy="3685825"/>
          </a:xfrm>
        </p:spPr>
        <p:txBody>
          <a:bodyPr>
            <a:noAutofit/>
          </a:bodyPr>
          <a:lstStyle>
            <a:lvl1pPr marL="0" indent="0">
              <a:buNone/>
              <a:defRPr>
                <a:latin typeface="Segoe UI" panose="020B0502040204020203" pitchFamily="34" charset="0"/>
              </a:defRPr>
            </a:lvl1pPr>
            <a:lvl2pPr marL="448248" indent="0">
              <a:buNone/>
              <a:defRPr>
                <a:latin typeface="Segoe UI" panose="020B0502040204020203" pitchFamily="34" charset="0"/>
              </a:defRPr>
            </a:lvl2pPr>
            <a:lvl3pPr marL="896497" indent="0">
              <a:buNone/>
              <a:defRPr>
                <a:latin typeface="Segoe UI" panose="020B0502040204020203" pitchFamily="34" charset="0"/>
              </a:defRPr>
            </a:lvl3pPr>
            <a:lvl4pPr marL="1344746" indent="0">
              <a:buNone/>
              <a:defRPr>
                <a:latin typeface="Segoe UI" panose="020B0502040204020203" pitchFamily="34" charset="0"/>
              </a:defRPr>
            </a:lvl4pPr>
            <a:lvl5pPr marL="1792995"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6"/>
            <a:ext cx="5334000" cy="823397"/>
          </a:xfrm>
        </p:spPr>
        <p:txBody>
          <a:bodyPr anchor="b"/>
          <a:lstStyle>
            <a:lvl1pPr marL="0" indent="0">
              <a:buNone/>
              <a:defRPr sz="2400" b="1">
                <a:latin typeface="+mj-lt"/>
              </a:defRPr>
            </a:lvl1pPr>
            <a:lvl2pPr marL="448249" indent="0">
              <a:buNone/>
              <a:defRPr sz="2000" b="1"/>
            </a:lvl2pPr>
            <a:lvl3pPr marL="896497" indent="0">
              <a:buNone/>
              <a:defRPr sz="1800" b="1"/>
            </a:lvl3pPr>
            <a:lvl4pPr marL="1344746" indent="0">
              <a:buNone/>
              <a:defRPr sz="1600" b="1"/>
            </a:lvl4pPr>
            <a:lvl5pPr marL="1792995" indent="0">
              <a:buNone/>
              <a:defRPr sz="1600" b="1"/>
            </a:lvl5pPr>
            <a:lvl6pPr marL="2241245" indent="0">
              <a:buNone/>
              <a:defRPr sz="1600" b="1"/>
            </a:lvl6pPr>
            <a:lvl7pPr marL="2689492" indent="0">
              <a:buNone/>
              <a:defRPr sz="1600" b="1"/>
            </a:lvl7pPr>
            <a:lvl8pPr marL="3137741" indent="0">
              <a:buNone/>
              <a:defRPr sz="1600" b="1"/>
            </a:lvl8pPr>
            <a:lvl9pPr marL="3585990" indent="0">
              <a:buNone/>
              <a:defRPr sz="1600" b="1"/>
            </a:lvl9pPr>
          </a:lstStyle>
          <a:p>
            <a:pPr lvl="0"/>
            <a:r>
              <a:rPr lang="en-US"/>
              <a:t>Edit Master text styles</a:t>
            </a:r>
          </a:p>
        </p:txBody>
      </p:sp>
      <p:sp>
        <p:nvSpPr>
          <p:cNvPr id="6" name="Content Placeholder 5"/>
          <p:cNvSpPr>
            <a:spLocks noGrp="1"/>
          </p:cNvSpPr>
          <p:nvPr>
            <p:ph sz="quarter" idx="4"/>
          </p:nvPr>
        </p:nvSpPr>
        <p:spPr>
          <a:xfrm>
            <a:off x="6477000" y="2504432"/>
            <a:ext cx="5334000" cy="3685825"/>
          </a:xfrm>
        </p:spPr>
        <p:txBody>
          <a:bodyPr>
            <a:noAutofit/>
          </a:bodyPr>
          <a:lstStyle>
            <a:lvl1pPr marL="0" indent="0">
              <a:buNone/>
              <a:defRPr>
                <a:latin typeface="Segoe UI" panose="020B0502040204020203" pitchFamily="34" charset="0"/>
              </a:defRPr>
            </a:lvl1pPr>
            <a:lvl2pPr marL="448248" indent="0">
              <a:buNone/>
              <a:defRPr>
                <a:latin typeface="Segoe UI" panose="020B0502040204020203" pitchFamily="34" charset="0"/>
              </a:defRPr>
            </a:lvl2pPr>
            <a:lvl3pPr marL="896497" indent="0">
              <a:buNone/>
              <a:defRPr>
                <a:latin typeface="Segoe UI" panose="020B0502040204020203" pitchFamily="34" charset="0"/>
              </a:defRPr>
            </a:lvl3pPr>
            <a:lvl4pPr marL="1344746" indent="0">
              <a:buNone/>
              <a:defRPr>
                <a:latin typeface="Segoe UI" panose="020B0502040204020203" pitchFamily="34" charset="0"/>
              </a:defRPr>
            </a:lvl4pPr>
            <a:lvl5pPr marL="1792995"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D756AC7-B9A3-4183-9694-F7151EC218B2}" type="datetime1">
              <a:rPr lang="en-US" smtClean="0"/>
              <a:t>5/7/2021</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C2A323C5-C656-486B-82B8-1214AC8505BF}"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7"/>
            <a:ext cx="3259815" cy="537931"/>
          </a:xfrm>
        </p:spPr>
        <p:txBody>
          <a:bodyPr wrap="none" anchor="t" anchorCtr="0">
            <a:noAutofit/>
          </a:bodyPr>
          <a:lstStyle>
            <a:lvl1pPr algn="r">
              <a:defRPr sz="350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4"/>
            <a:ext cx="3259815" cy="1656131"/>
          </a:xfrm>
        </p:spPr>
        <p:txBody>
          <a:bodyPr>
            <a:normAutofit/>
          </a:bodyPr>
          <a:lstStyle>
            <a:lvl1pPr marL="0" indent="0" algn="r">
              <a:buNone/>
              <a:defRPr sz="1800">
                <a:solidFill>
                  <a:srgbClr val="E45A1E"/>
                </a:solidFill>
                <a:latin typeface="Segoe UI Semilight" panose="020B0402040204020203" pitchFamily="34" charset="0"/>
                <a:cs typeface="Segoe UI Semilight" panose="020B0402040204020203" pitchFamily="34" charset="0"/>
              </a:defRPr>
            </a:lvl1pPr>
            <a:lvl2pPr marL="448249" indent="0" algn="ctr">
              <a:buNone/>
              <a:defRPr sz="2000"/>
            </a:lvl2pPr>
            <a:lvl3pPr marL="896497" indent="0" algn="ctr">
              <a:buNone/>
              <a:defRPr sz="1800"/>
            </a:lvl3pPr>
            <a:lvl4pPr marL="1344746" indent="0" algn="ctr">
              <a:buNone/>
              <a:defRPr sz="1600"/>
            </a:lvl4pPr>
            <a:lvl5pPr marL="1792995" indent="0" algn="ctr">
              <a:buNone/>
              <a:defRPr sz="1600"/>
            </a:lvl5pPr>
            <a:lvl6pPr marL="2241245" indent="0" algn="ctr">
              <a:buNone/>
              <a:defRPr sz="1600"/>
            </a:lvl6pPr>
            <a:lvl7pPr marL="2689492" indent="0" algn="ctr">
              <a:buNone/>
              <a:defRPr sz="1600"/>
            </a:lvl7pPr>
            <a:lvl8pPr marL="3137741" indent="0" algn="ctr">
              <a:buNone/>
              <a:defRPr sz="1600"/>
            </a:lvl8pPr>
            <a:lvl9pPr marL="358599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0D56905-C533-44F1-9A65-38DBF4C4B48A}"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3" y="2"/>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E116B99D-EB15-4468-A8A1-80D3A9CB3E76}"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65935F9-AC89-4266-AB56-61F917C92A25}"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14 sections">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2138"/>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88389"/>
            <a:ext cx="3281680" cy="764390"/>
          </a:xfrm>
        </p:spPr>
        <p:txBody>
          <a:bodyPr anchor="b">
            <a:normAutofit/>
          </a:bodyPr>
          <a:lstStyle>
            <a:lvl1pPr algn="l">
              <a:defRPr sz="4000">
                <a:solidFill>
                  <a:schemeClr val="bg1"/>
                </a:solidFill>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55308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01249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55308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55308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55308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55308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55308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55308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7" name="Straight Connector 56">
            <a:extLst>
              <a:ext uri="{FF2B5EF4-FFF2-40B4-BE49-F238E27FC236}">
                <a16:creationId xmlns:a16="http://schemas.microsoft.com/office/drawing/2014/main" id="{E123F1C8-B780-E04F-A7CD-AC8E3EFFEBD5}"/>
              </a:ext>
            </a:extLst>
          </p:cNvPr>
          <p:cNvCxnSpPr>
            <a:cxnSpLocks/>
          </p:cNvCxnSpPr>
          <p:nvPr userDrawn="1"/>
        </p:nvCxnSpPr>
        <p:spPr>
          <a:xfrm>
            <a:off x="683786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58" name="Text Placeholder 3">
            <a:extLst>
              <a:ext uri="{FF2B5EF4-FFF2-40B4-BE49-F238E27FC236}">
                <a16:creationId xmlns:a16="http://schemas.microsoft.com/office/drawing/2014/main" id="{66F2F67C-174A-BD42-B342-E95614CC2434}"/>
              </a:ext>
            </a:extLst>
          </p:cNvPr>
          <p:cNvSpPr>
            <a:spLocks noGrp="1"/>
          </p:cNvSpPr>
          <p:nvPr>
            <p:ph type="body" sz="quarter" idx="20" hasCustomPrompt="1"/>
          </p:nvPr>
        </p:nvSpPr>
        <p:spPr>
          <a:xfrm>
            <a:off x="729727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9" name="Straight Connector 58">
            <a:extLst>
              <a:ext uri="{FF2B5EF4-FFF2-40B4-BE49-F238E27FC236}">
                <a16:creationId xmlns:a16="http://schemas.microsoft.com/office/drawing/2014/main" id="{02D1B41E-DD9B-AA4A-981A-60FB87FF30B7}"/>
              </a:ext>
            </a:extLst>
          </p:cNvPr>
          <p:cNvCxnSpPr>
            <a:cxnSpLocks/>
          </p:cNvCxnSpPr>
          <p:nvPr userDrawn="1"/>
        </p:nvCxnSpPr>
        <p:spPr>
          <a:xfrm>
            <a:off x="683786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C8C752F6-3ABD-2E46-BEEF-004DC3DDDC76}"/>
              </a:ext>
            </a:extLst>
          </p:cNvPr>
          <p:cNvSpPr>
            <a:spLocks noGrp="1"/>
          </p:cNvSpPr>
          <p:nvPr>
            <p:ph type="body" sz="quarter" idx="21" hasCustomPrompt="1"/>
          </p:nvPr>
        </p:nvSpPr>
        <p:spPr>
          <a:xfrm>
            <a:off x="729727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1" name="Straight Connector 60">
            <a:extLst>
              <a:ext uri="{FF2B5EF4-FFF2-40B4-BE49-F238E27FC236}">
                <a16:creationId xmlns:a16="http://schemas.microsoft.com/office/drawing/2014/main" id="{BE181391-D0AE-AC4C-9931-8B5E87134C17}"/>
              </a:ext>
            </a:extLst>
          </p:cNvPr>
          <p:cNvCxnSpPr>
            <a:cxnSpLocks/>
          </p:cNvCxnSpPr>
          <p:nvPr userDrawn="1"/>
        </p:nvCxnSpPr>
        <p:spPr>
          <a:xfrm>
            <a:off x="683786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868108B5-1A6B-6749-BE34-063472A9AE8F}"/>
              </a:ext>
            </a:extLst>
          </p:cNvPr>
          <p:cNvSpPr>
            <a:spLocks noGrp="1"/>
          </p:cNvSpPr>
          <p:nvPr>
            <p:ph type="body" sz="quarter" idx="22" hasCustomPrompt="1"/>
          </p:nvPr>
        </p:nvSpPr>
        <p:spPr>
          <a:xfrm>
            <a:off x="729727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3" name="Straight Connector 62">
            <a:extLst>
              <a:ext uri="{FF2B5EF4-FFF2-40B4-BE49-F238E27FC236}">
                <a16:creationId xmlns:a16="http://schemas.microsoft.com/office/drawing/2014/main" id="{B96A2482-5A17-1844-951B-AB27274A3559}"/>
              </a:ext>
            </a:extLst>
          </p:cNvPr>
          <p:cNvCxnSpPr>
            <a:cxnSpLocks/>
          </p:cNvCxnSpPr>
          <p:nvPr userDrawn="1"/>
        </p:nvCxnSpPr>
        <p:spPr>
          <a:xfrm>
            <a:off x="683786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FE95C0B0-EA68-0E49-A5A6-5200DC8DA826}"/>
              </a:ext>
            </a:extLst>
          </p:cNvPr>
          <p:cNvSpPr>
            <a:spLocks noGrp="1"/>
          </p:cNvSpPr>
          <p:nvPr>
            <p:ph type="body" sz="quarter" idx="23" hasCustomPrompt="1"/>
          </p:nvPr>
        </p:nvSpPr>
        <p:spPr>
          <a:xfrm>
            <a:off x="729727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5" name="Straight Connector 64">
            <a:extLst>
              <a:ext uri="{FF2B5EF4-FFF2-40B4-BE49-F238E27FC236}">
                <a16:creationId xmlns:a16="http://schemas.microsoft.com/office/drawing/2014/main" id="{56A28975-6F08-5943-AF7C-445BABD6E0A3}"/>
              </a:ext>
            </a:extLst>
          </p:cNvPr>
          <p:cNvCxnSpPr>
            <a:cxnSpLocks/>
          </p:cNvCxnSpPr>
          <p:nvPr userDrawn="1"/>
        </p:nvCxnSpPr>
        <p:spPr>
          <a:xfrm>
            <a:off x="683786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89C837ED-A9D9-A14B-A4A2-DF37091BC37E}"/>
              </a:ext>
            </a:extLst>
          </p:cNvPr>
          <p:cNvSpPr>
            <a:spLocks noGrp="1"/>
          </p:cNvSpPr>
          <p:nvPr>
            <p:ph type="body" sz="quarter" idx="24" hasCustomPrompt="1"/>
          </p:nvPr>
        </p:nvSpPr>
        <p:spPr>
          <a:xfrm>
            <a:off x="729727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7" name="Straight Connector 66">
            <a:extLst>
              <a:ext uri="{FF2B5EF4-FFF2-40B4-BE49-F238E27FC236}">
                <a16:creationId xmlns:a16="http://schemas.microsoft.com/office/drawing/2014/main" id="{0B1F1806-F1CE-154C-828C-F38D7EACC5B9}"/>
              </a:ext>
            </a:extLst>
          </p:cNvPr>
          <p:cNvCxnSpPr>
            <a:cxnSpLocks/>
          </p:cNvCxnSpPr>
          <p:nvPr userDrawn="1"/>
        </p:nvCxnSpPr>
        <p:spPr>
          <a:xfrm>
            <a:off x="683786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6F2C9BA-F199-6B46-A61A-BF038071D45F}"/>
              </a:ext>
            </a:extLst>
          </p:cNvPr>
          <p:cNvSpPr>
            <a:spLocks noGrp="1"/>
          </p:cNvSpPr>
          <p:nvPr>
            <p:ph type="body" sz="quarter" idx="25" hasCustomPrompt="1"/>
          </p:nvPr>
        </p:nvSpPr>
        <p:spPr>
          <a:xfrm>
            <a:off x="729727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6" name="Straight Connector 75">
            <a:extLst>
              <a:ext uri="{FF2B5EF4-FFF2-40B4-BE49-F238E27FC236}">
                <a16:creationId xmlns:a16="http://schemas.microsoft.com/office/drawing/2014/main" id="{9D444DFA-2C5B-034E-AB55-9AF4F2C9F571}"/>
              </a:ext>
            </a:extLst>
          </p:cNvPr>
          <p:cNvCxnSpPr>
            <a:cxnSpLocks/>
          </p:cNvCxnSpPr>
          <p:nvPr userDrawn="1"/>
        </p:nvCxnSpPr>
        <p:spPr>
          <a:xfrm>
            <a:off x="683786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7" name="Text Placeholder 3">
            <a:extLst>
              <a:ext uri="{FF2B5EF4-FFF2-40B4-BE49-F238E27FC236}">
                <a16:creationId xmlns:a16="http://schemas.microsoft.com/office/drawing/2014/main" id="{DCB73D7E-2090-6D47-A6A4-4685FC454143}"/>
              </a:ext>
            </a:extLst>
          </p:cNvPr>
          <p:cNvSpPr>
            <a:spLocks noGrp="1"/>
          </p:cNvSpPr>
          <p:nvPr>
            <p:ph type="body" sz="quarter" idx="26" hasCustomPrompt="1"/>
          </p:nvPr>
        </p:nvSpPr>
        <p:spPr>
          <a:xfrm>
            <a:off x="729727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78" name="Picture 77">
            <a:extLst>
              <a:ext uri="{FF2B5EF4-FFF2-40B4-BE49-F238E27FC236}">
                <a16:creationId xmlns:a16="http://schemas.microsoft.com/office/drawing/2014/main" id="{89318A45-0E8C-7B4E-9498-411E6B4C3E4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29302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B36CB26B-60EE-4CE7-A06F-354EEAB3BD4E}"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00"/>
            </a:lvl1pPr>
          </a:lstStyle>
          <a:p>
            <a:r>
              <a:rPr lang="en-US"/>
              <a:t>Click to edit Master title style</a:t>
            </a:r>
          </a:p>
        </p:txBody>
      </p:sp>
      <p:sp>
        <p:nvSpPr>
          <p:cNvPr id="3" name="Picture Placeholder 2"/>
          <p:cNvSpPr>
            <a:spLocks noGrp="1"/>
          </p:cNvSpPr>
          <p:nvPr>
            <p:ph type="pic" idx="1"/>
          </p:nvPr>
        </p:nvSpPr>
        <p:spPr>
          <a:xfrm>
            <a:off x="5183938" y="986833"/>
            <a:ext cx="6171746" cy="4873445"/>
          </a:xfrm>
        </p:spPr>
        <p:txBody>
          <a:bodyPr/>
          <a:lstStyle>
            <a:lvl1pPr marL="0" indent="0">
              <a:buNone/>
              <a:defRPr sz="3100">
                <a:latin typeface="Segoe UI" panose="020B0502040204020203" pitchFamily="34" charset="0"/>
              </a:defRPr>
            </a:lvl1pPr>
            <a:lvl2pPr marL="448249" indent="0">
              <a:buNone/>
              <a:defRPr sz="2700"/>
            </a:lvl2pPr>
            <a:lvl3pPr marL="896497" indent="0">
              <a:buNone/>
              <a:defRPr sz="2400"/>
            </a:lvl3pPr>
            <a:lvl4pPr marL="1344746" indent="0">
              <a:buNone/>
              <a:defRPr sz="2000"/>
            </a:lvl4pPr>
            <a:lvl5pPr marL="1792995" indent="0">
              <a:buNone/>
              <a:defRPr sz="2000"/>
            </a:lvl5pPr>
            <a:lvl6pPr marL="2241245" indent="0">
              <a:buNone/>
              <a:defRPr sz="2000"/>
            </a:lvl6pPr>
            <a:lvl7pPr marL="2689492" indent="0">
              <a:buNone/>
              <a:defRPr sz="2000"/>
            </a:lvl7pPr>
            <a:lvl8pPr marL="3137741" indent="0">
              <a:buNone/>
              <a:defRPr sz="2000"/>
            </a:lvl8pPr>
            <a:lvl9pPr marL="3585990" indent="0">
              <a:buNone/>
              <a:defRPr sz="2000"/>
            </a:lvl9pPr>
          </a:lstStyle>
          <a:p>
            <a:r>
              <a:rPr lang="en-US"/>
              <a:t>Click icon to add picture</a:t>
            </a:r>
          </a:p>
        </p:txBody>
      </p:sp>
      <p:sp>
        <p:nvSpPr>
          <p:cNvPr id="4" name="Text Placeholder 3"/>
          <p:cNvSpPr>
            <a:spLocks noGrp="1"/>
          </p:cNvSpPr>
          <p:nvPr>
            <p:ph type="body" sz="half" idx="2"/>
          </p:nvPr>
        </p:nvSpPr>
        <p:spPr>
          <a:xfrm>
            <a:off x="840470" y="2057713"/>
            <a:ext cx="3932568" cy="3811903"/>
          </a:xfrm>
        </p:spPr>
        <p:txBody>
          <a:bodyPr/>
          <a:lstStyle>
            <a:lvl1pPr marL="0" indent="0">
              <a:buNone/>
              <a:defRPr sz="1600">
                <a:latin typeface="Segoe UI" panose="020B0502040204020203" pitchFamily="34" charset="0"/>
              </a:defRPr>
            </a:lvl1pPr>
            <a:lvl2pPr marL="448249" indent="0">
              <a:buNone/>
              <a:defRPr sz="1400"/>
            </a:lvl2pPr>
            <a:lvl3pPr marL="896497" indent="0">
              <a:buNone/>
              <a:defRPr sz="1200"/>
            </a:lvl3pPr>
            <a:lvl4pPr marL="1344746" indent="0">
              <a:buNone/>
              <a:defRPr sz="1000"/>
            </a:lvl4pPr>
            <a:lvl5pPr marL="1792995" indent="0">
              <a:buNone/>
              <a:defRPr sz="1000"/>
            </a:lvl5pPr>
            <a:lvl6pPr marL="2241245" indent="0">
              <a:buNone/>
              <a:defRPr sz="1000"/>
            </a:lvl6pPr>
            <a:lvl7pPr marL="2689492" indent="0">
              <a:buNone/>
              <a:defRPr sz="1000"/>
            </a:lvl7pPr>
            <a:lvl8pPr marL="3137741" indent="0">
              <a:buNone/>
              <a:defRPr sz="1000"/>
            </a:lvl8pPr>
            <a:lvl9pPr marL="358599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8D2E839B-E405-4B29-826A-D7D19F5AE474}"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1"/>
            <a:ext cx="11487856" cy="221599"/>
          </a:xfrm>
        </p:spPr>
        <p:txBody>
          <a:bodyPr lIns="9144" tIns="0" rIns="0" bIns="0">
            <a:spAutoFit/>
          </a:bodyPr>
          <a:lstStyle>
            <a:lvl1pPr marL="0" indent="0">
              <a:buNone/>
              <a:defRPr sz="160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700">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34C1D28-ADD7-3E47-A024-F7B3BD577D7D}"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2D0003E-FC73-9F43-BAA8-AE252FAF3A3A}"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FA7D816-EC01-2D43-BE09-54BEA3E265EB}"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5E28ACE-29BB-6243-8F80-A7B9A43B0962}"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200052C-2717-EE4D-9222-5600973C079C}"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721F695-6883-754E-8E0A-595EB8BC67A0}"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7024801-CC92-6545-8C11-DDA46980C9C9}"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74F94D93-AE5D-7840-8588-32C38DD978F9}"/>
              </a:ext>
            </a:extLst>
          </p:cNvPr>
          <p:cNvGrpSpPr/>
          <p:nvPr userDrawn="1"/>
        </p:nvGrpSpPr>
        <p:grpSpPr>
          <a:xfrm>
            <a:off x="5382433" y="668016"/>
            <a:ext cx="8298180" cy="4592321"/>
            <a:chOff x="5382433" y="668016"/>
            <a:chExt cx="8298180" cy="4592321"/>
          </a:xfrm>
        </p:grpSpPr>
        <p:pic>
          <p:nvPicPr>
            <p:cNvPr id="27" name="Picture 26">
              <a:extLst>
                <a:ext uri="{FF2B5EF4-FFF2-40B4-BE49-F238E27FC236}">
                  <a16:creationId xmlns:a16="http://schemas.microsoft.com/office/drawing/2014/main" id="{B7839AA1-E422-9B44-9246-89774A9A36BC}"/>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pic>
          <p:nvPicPr>
            <p:cNvPr id="7" name="Picture 6">
              <a:extLst>
                <a:ext uri="{FF2B5EF4-FFF2-40B4-BE49-F238E27FC236}">
                  <a16:creationId xmlns:a16="http://schemas.microsoft.com/office/drawing/2014/main" id="{B70B612C-13B2-AB42-8B03-6A51C4E6E47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gr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046804"/>
            <a:ext cx="4415756" cy="1911276"/>
          </a:xfrm>
        </p:spPr>
        <p:txBody>
          <a:bodyPr anchor="t">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Title Placeholder</a:t>
            </a:r>
          </a:p>
        </p:txBody>
      </p:sp>
      <p:pic>
        <p:nvPicPr>
          <p:cNvPr id="12" name="Picture 11">
            <a:extLst>
              <a:ext uri="{FF2B5EF4-FFF2-40B4-BE49-F238E27FC236}">
                <a16:creationId xmlns:a16="http://schemas.microsoft.com/office/drawing/2014/main" id="{A473D032-5876-0644-BB3B-7C6C138BAA8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361940" y="1397000"/>
            <a:ext cx="5003800" cy="4064000"/>
          </a:xfrm>
          <a:prstGeom prst="rect">
            <a:avLst/>
          </a:prstGeom>
          <a:effectLst>
            <a:outerShdw blurRad="571500" dist="190500" dir="2400000" algn="ctr" rotWithShape="0">
              <a:srgbClr val="000000">
                <a:alpha val="52000"/>
              </a:srgbClr>
            </a:outerShdw>
          </a:effectLst>
        </p:spPr>
      </p:pic>
      <p:sp>
        <p:nvSpPr>
          <p:cNvPr id="9" name="Text Placeholder 4">
            <a:extLst>
              <a:ext uri="{FF2B5EF4-FFF2-40B4-BE49-F238E27FC236}">
                <a16:creationId xmlns:a16="http://schemas.microsoft.com/office/drawing/2014/main" id="{5529CF8A-7BC8-E24A-8AD4-44971EDC9297}"/>
              </a:ext>
            </a:extLst>
          </p:cNvPr>
          <p:cNvSpPr>
            <a:spLocks noGrp="1"/>
          </p:cNvSpPr>
          <p:nvPr>
            <p:ph type="body" sz="quarter" idx="10" hasCustomPrompt="1"/>
          </p:nvPr>
        </p:nvSpPr>
        <p:spPr>
          <a:xfrm>
            <a:off x="603250" y="1928890"/>
            <a:ext cx="4396742" cy="769915"/>
          </a:xfrm>
        </p:spPr>
        <p:txBody>
          <a:bodyPr/>
          <a:lstStyle>
            <a:lvl1pPr marL="0" indent="0">
              <a:buNone/>
              <a:defRPr sz="5600" b="0" i="0" spc="600">
                <a:solidFill>
                  <a:srgbClr val="063A79"/>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399311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012D65C9-602E-5147-AE8A-910433FC1A8B}"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49942" y="2938388"/>
            <a:ext cx="7988613"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2" y="3727851"/>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49" indent="0" algn="ctr">
              <a:buNone/>
              <a:defRPr sz="2000"/>
            </a:lvl2pPr>
            <a:lvl3pPr marL="896497" indent="0" algn="ctr">
              <a:buNone/>
              <a:defRPr sz="1800"/>
            </a:lvl3pPr>
            <a:lvl4pPr marL="1344746" indent="0" algn="ctr">
              <a:buNone/>
              <a:defRPr sz="1600"/>
            </a:lvl4pPr>
            <a:lvl5pPr marL="1792995" indent="0" algn="ctr">
              <a:buNone/>
              <a:defRPr sz="1600"/>
            </a:lvl5pPr>
            <a:lvl6pPr marL="2241245" indent="0" algn="ctr">
              <a:buNone/>
              <a:defRPr sz="1600"/>
            </a:lvl6pPr>
            <a:lvl7pPr marL="2689492" indent="0" algn="ctr">
              <a:buNone/>
              <a:defRPr sz="1600"/>
            </a:lvl7pPr>
            <a:lvl8pPr marL="3137741" indent="0" algn="ctr">
              <a:buNone/>
              <a:defRPr sz="1600"/>
            </a:lvl8pPr>
            <a:lvl9pPr marL="358599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712B924-12C2-EA4F-8315-34F9551D5DC8}"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939" y="2209473"/>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
        <p:nvSpPr>
          <p:cNvPr id="11" name="Rectangle 10">
            <a:extLst>
              <a:ext uri="{FF2B5EF4-FFF2-40B4-BE49-F238E27FC236}">
                <a16:creationId xmlns:a16="http://schemas.microsoft.com/office/drawing/2014/main" id="{E668A5FB-A35F-4120-A0D4-DDE534D458D5}"/>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13" name="Slide Number Placeholder 4">
            <a:extLst>
              <a:ext uri="{FF2B5EF4-FFF2-40B4-BE49-F238E27FC236}">
                <a16:creationId xmlns:a16="http://schemas.microsoft.com/office/drawing/2014/main" id="{471800EB-F6BF-4776-B506-3056304E5AE7}"/>
              </a:ext>
            </a:extLst>
          </p:cNvPr>
          <p:cNvSpPr txBox="1">
            <a:spLocks/>
          </p:cNvSpPr>
          <p:nvPr userDrawn="1"/>
        </p:nvSpPr>
        <p:spPr>
          <a:xfrm>
            <a:off x="11277600" y="6356805"/>
            <a:ext cx="533400" cy="304800"/>
          </a:xfrm>
          <a:prstGeom prst="rect">
            <a:avLst/>
          </a:prstGeom>
        </p:spPr>
        <p:txBody>
          <a:bodyPr vert="horz" lIns="76200" tIns="38100" rIns="76200" bIns="38100" rtlCol="0" anchor="ctr"/>
          <a:lstStyle>
            <a:defPPr>
              <a:defRPr lang="en-US"/>
            </a:defPPr>
            <a:lvl1pPr marL="0" algn="r" defTabSz="1172261" rtl="0" eaLnBrk="1" latinLnBrk="0" hangingPunct="1">
              <a:defRPr sz="1412" kern="1200">
                <a:solidFill>
                  <a:schemeClr val="tx1">
                    <a:tint val="75000"/>
                  </a:schemeClr>
                </a:solidFill>
                <a:latin typeface="Segoe UI" panose="020B0502040204020203" pitchFamily="34" charset="0"/>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a:lstStyle>
          <a:p>
            <a:fld id="{49A40DB5-B054-4B52-B27D-446721D6CC27}" type="slidenum">
              <a:rPr lang="en-US" sz="1200" smtClean="0"/>
              <a:pPr/>
              <a:t>‹#›</a:t>
            </a:fld>
            <a:endParaRPr lang="en-US" sz="1200"/>
          </a:p>
        </p:txBody>
      </p:sp>
      <p:pic>
        <p:nvPicPr>
          <p:cNvPr id="14" name="Picture 13">
            <a:extLst>
              <a:ext uri="{FF2B5EF4-FFF2-40B4-BE49-F238E27FC236}">
                <a16:creationId xmlns:a16="http://schemas.microsoft.com/office/drawing/2014/main" id="{2DF3BEF6-9E38-45B1-97EE-47997846C2E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4994365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8"/>
            <a:ext cx="11430000"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2" y="3727851"/>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49" indent="0" algn="ctr">
              <a:buNone/>
              <a:defRPr sz="2000"/>
            </a:lvl2pPr>
            <a:lvl3pPr marL="896497" indent="0" algn="ctr">
              <a:buNone/>
              <a:defRPr sz="1800"/>
            </a:lvl3pPr>
            <a:lvl4pPr marL="1344746" indent="0" algn="ctr">
              <a:buNone/>
              <a:defRPr sz="1600"/>
            </a:lvl4pPr>
            <a:lvl5pPr marL="1792995" indent="0" algn="ctr">
              <a:buNone/>
              <a:defRPr sz="1600"/>
            </a:lvl5pPr>
            <a:lvl6pPr marL="2241245" indent="0" algn="ctr">
              <a:buNone/>
              <a:defRPr sz="1600"/>
            </a:lvl6pPr>
            <a:lvl7pPr marL="2689492" indent="0" algn="ctr">
              <a:buNone/>
              <a:defRPr sz="1600"/>
            </a:lvl7pPr>
            <a:lvl8pPr marL="3137741" indent="0" algn="ctr">
              <a:buNone/>
              <a:defRPr sz="1600"/>
            </a:lvl8pPr>
            <a:lvl9pPr marL="358599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09F473E0-B9EB-914A-BF75-2F828289F761}"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9432111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49" indent="0">
              <a:buNone/>
              <a:defRPr sz="2000">
                <a:solidFill>
                  <a:schemeClr val="tx1">
                    <a:tint val="75000"/>
                  </a:schemeClr>
                </a:solidFill>
              </a:defRPr>
            </a:lvl2pPr>
            <a:lvl3pPr marL="896497" indent="0">
              <a:buNone/>
              <a:defRPr sz="1800">
                <a:solidFill>
                  <a:schemeClr val="tx1">
                    <a:tint val="75000"/>
                  </a:schemeClr>
                </a:solidFill>
              </a:defRPr>
            </a:lvl3pPr>
            <a:lvl4pPr marL="1344746" indent="0">
              <a:buNone/>
              <a:defRPr sz="1600">
                <a:solidFill>
                  <a:schemeClr val="tx1">
                    <a:tint val="75000"/>
                  </a:schemeClr>
                </a:solidFill>
              </a:defRPr>
            </a:lvl4pPr>
            <a:lvl5pPr marL="1792995" indent="0">
              <a:buNone/>
              <a:defRPr sz="1600">
                <a:solidFill>
                  <a:schemeClr val="tx1">
                    <a:tint val="75000"/>
                  </a:schemeClr>
                </a:solidFill>
              </a:defRPr>
            </a:lvl5pPr>
            <a:lvl6pPr marL="2241245" indent="0">
              <a:buNone/>
              <a:defRPr sz="1600">
                <a:solidFill>
                  <a:schemeClr val="tx1">
                    <a:tint val="75000"/>
                  </a:schemeClr>
                </a:solidFill>
              </a:defRPr>
            </a:lvl6pPr>
            <a:lvl7pPr marL="2689492" indent="0">
              <a:buNone/>
              <a:defRPr sz="1600">
                <a:solidFill>
                  <a:schemeClr val="tx1">
                    <a:tint val="75000"/>
                  </a:schemeClr>
                </a:solidFill>
              </a:defRPr>
            </a:lvl7pPr>
            <a:lvl8pPr marL="3137741" indent="0">
              <a:buNone/>
              <a:defRPr sz="1600">
                <a:solidFill>
                  <a:schemeClr val="tx1">
                    <a:tint val="75000"/>
                  </a:schemeClr>
                </a:solidFill>
              </a:defRPr>
            </a:lvl8pPr>
            <a:lvl9pPr marL="358599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8BEBBE7-2015-5E4F-B603-1F7737122C08}"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308000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1"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1"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4468CCB-C7F5-9F4C-8DE9-BB357A2E191A}"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6636633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2999"/>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49" indent="0">
              <a:buNone/>
              <a:defRPr sz="2000">
                <a:solidFill>
                  <a:schemeClr val="tx1">
                    <a:tint val="75000"/>
                  </a:schemeClr>
                </a:solidFill>
              </a:defRPr>
            </a:lvl2pPr>
            <a:lvl3pPr marL="896497" indent="0">
              <a:buNone/>
              <a:defRPr sz="1800">
                <a:solidFill>
                  <a:schemeClr val="tx1">
                    <a:tint val="75000"/>
                  </a:schemeClr>
                </a:solidFill>
              </a:defRPr>
            </a:lvl3pPr>
            <a:lvl4pPr marL="1344746" indent="0">
              <a:buNone/>
              <a:defRPr sz="1600">
                <a:solidFill>
                  <a:schemeClr val="tx1">
                    <a:tint val="75000"/>
                  </a:schemeClr>
                </a:solidFill>
              </a:defRPr>
            </a:lvl4pPr>
            <a:lvl5pPr marL="1792995" indent="0">
              <a:buNone/>
              <a:defRPr sz="1600">
                <a:solidFill>
                  <a:schemeClr val="tx1">
                    <a:tint val="75000"/>
                  </a:schemeClr>
                </a:solidFill>
              </a:defRPr>
            </a:lvl5pPr>
            <a:lvl6pPr marL="2241245" indent="0">
              <a:buNone/>
              <a:defRPr sz="1600">
                <a:solidFill>
                  <a:schemeClr val="tx1">
                    <a:tint val="75000"/>
                  </a:schemeClr>
                </a:solidFill>
              </a:defRPr>
            </a:lvl6pPr>
            <a:lvl7pPr marL="2689492" indent="0">
              <a:buNone/>
              <a:defRPr sz="1600">
                <a:solidFill>
                  <a:schemeClr val="tx1">
                    <a:tint val="75000"/>
                  </a:schemeClr>
                </a:solidFill>
              </a:defRPr>
            </a:lvl7pPr>
            <a:lvl8pPr marL="3137741" indent="0">
              <a:buNone/>
              <a:defRPr sz="1600">
                <a:solidFill>
                  <a:schemeClr val="tx1">
                    <a:tint val="75000"/>
                  </a:schemeClr>
                </a:solidFill>
              </a:defRPr>
            </a:lvl8pPr>
            <a:lvl9pPr marL="358599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E50169C-D310-814C-B491-57015238EABB}"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6573869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400">
                <a:solidFill>
                  <a:schemeClr val="bg1"/>
                </a:solidFill>
                <a:latin typeface="Segoe UI" panose="020B0502040204020203" pitchFamily="34" charset="0"/>
              </a:defRPr>
            </a:lvl1pPr>
            <a:lvl2pPr marL="448249" indent="0">
              <a:buNone/>
              <a:defRPr sz="2000">
                <a:solidFill>
                  <a:schemeClr val="tx1">
                    <a:tint val="75000"/>
                  </a:schemeClr>
                </a:solidFill>
              </a:defRPr>
            </a:lvl2pPr>
            <a:lvl3pPr marL="896497" indent="0">
              <a:buNone/>
              <a:defRPr sz="1800">
                <a:solidFill>
                  <a:schemeClr val="tx1">
                    <a:tint val="75000"/>
                  </a:schemeClr>
                </a:solidFill>
              </a:defRPr>
            </a:lvl3pPr>
            <a:lvl4pPr marL="1344746" indent="0">
              <a:buNone/>
              <a:defRPr sz="1600">
                <a:solidFill>
                  <a:schemeClr val="tx1">
                    <a:tint val="75000"/>
                  </a:schemeClr>
                </a:solidFill>
              </a:defRPr>
            </a:lvl4pPr>
            <a:lvl5pPr marL="1792995" indent="0">
              <a:buNone/>
              <a:defRPr sz="1600">
                <a:solidFill>
                  <a:schemeClr val="tx1">
                    <a:tint val="75000"/>
                  </a:schemeClr>
                </a:solidFill>
              </a:defRPr>
            </a:lvl5pPr>
            <a:lvl6pPr marL="2241245" indent="0">
              <a:buNone/>
              <a:defRPr sz="1600">
                <a:solidFill>
                  <a:schemeClr val="tx1">
                    <a:tint val="75000"/>
                  </a:schemeClr>
                </a:solidFill>
              </a:defRPr>
            </a:lvl6pPr>
            <a:lvl7pPr marL="2689492" indent="0">
              <a:buNone/>
              <a:defRPr sz="1600">
                <a:solidFill>
                  <a:schemeClr val="tx1">
                    <a:tint val="75000"/>
                  </a:schemeClr>
                </a:solidFill>
              </a:defRPr>
            </a:lvl7pPr>
            <a:lvl8pPr marL="3137741" indent="0">
              <a:buNone/>
              <a:defRPr sz="1600">
                <a:solidFill>
                  <a:schemeClr val="tx1">
                    <a:tint val="75000"/>
                  </a:schemeClr>
                </a:solidFill>
              </a:defRPr>
            </a:lvl8pPr>
            <a:lvl9pPr marL="358599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6832CDF-5497-614B-8624-C2CB2AAAE362}"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9751754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0" y="-1"/>
            <a:ext cx="12192000" cy="6858001"/>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49" indent="0">
              <a:buNone/>
              <a:defRPr sz="2000">
                <a:solidFill>
                  <a:schemeClr val="tx1">
                    <a:tint val="75000"/>
                  </a:schemeClr>
                </a:solidFill>
              </a:defRPr>
            </a:lvl2pPr>
            <a:lvl3pPr marL="896497" indent="0">
              <a:buNone/>
              <a:defRPr sz="1800">
                <a:solidFill>
                  <a:schemeClr val="tx1">
                    <a:tint val="75000"/>
                  </a:schemeClr>
                </a:solidFill>
              </a:defRPr>
            </a:lvl3pPr>
            <a:lvl4pPr marL="1344746" indent="0">
              <a:buNone/>
              <a:defRPr sz="1600">
                <a:solidFill>
                  <a:schemeClr val="tx1">
                    <a:tint val="75000"/>
                  </a:schemeClr>
                </a:solidFill>
              </a:defRPr>
            </a:lvl4pPr>
            <a:lvl5pPr marL="1792995" indent="0">
              <a:buNone/>
              <a:defRPr sz="1600">
                <a:solidFill>
                  <a:schemeClr val="tx1">
                    <a:tint val="75000"/>
                  </a:schemeClr>
                </a:solidFill>
              </a:defRPr>
            </a:lvl5pPr>
            <a:lvl6pPr marL="2241245" indent="0">
              <a:buNone/>
              <a:defRPr sz="1600">
                <a:solidFill>
                  <a:schemeClr val="tx1">
                    <a:tint val="75000"/>
                  </a:schemeClr>
                </a:solidFill>
              </a:defRPr>
            </a:lvl6pPr>
            <a:lvl7pPr marL="2689492" indent="0">
              <a:buNone/>
              <a:defRPr sz="1600">
                <a:solidFill>
                  <a:schemeClr val="tx1">
                    <a:tint val="75000"/>
                  </a:schemeClr>
                </a:solidFill>
              </a:defRPr>
            </a:lvl7pPr>
            <a:lvl8pPr marL="3137741" indent="0">
              <a:buNone/>
              <a:defRPr sz="1600">
                <a:solidFill>
                  <a:schemeClr val="tx1">
                    <a:tint val="75000"/>
                  </a:schemeClr>
                </a:solidFill>
              </a:defRPr>
            </a:lvl8pPr>
            <a:lvl9pPr marL="358599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3E85F93-D996-DE45-83C0-54CEFC6A506A}"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1432044" y="2679540"/>
            <a:ext cx="11205363" cy="896552"/>
          </a:xfrm>
        </p:spPr>
        <p:txBody>
          <a:bodyPr anchor="t" anchorCtr="0">
            <a:noAutofit/>
          </a:bodyPr>
          <a:lstStyle>
            <a:lvl1pPr algn="l">
              <a:defRPr sz="53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9058428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49" indent="0">
              <a:buNone/>
              <a:defRPr sz="2000">
                <a:solidFill>
                  <a:schemeClr val="tx1">
                    <a:tint val="75000"/>
                  </a:schemeClr>
                </a:solidFill>
              </a:defRPr>
            </a:lvl2pPr>
            <a:lvl3pPr marL="896497" indent="0">
              <a:buNone/>
              <a:defRPr sz="1800">
                <a:solidFill>
                  <a:schemeClr val="tx1">
                    <a:tint val="75000"/>
                  </a:schemeClr>
                </a:solidFill>
              </a:defRPr>
            </a:lvl3pPr>
            <a:lvl4pPr marL="1344746" indent="0">
              <a:buNone/>
              <a:defRPr sz="1600">
                <a:solidFill>
                  <a:schemeClr val="tx1">
                    <a:tint val="75000"/>
                  </a:schemeClr>
                </a:solidFill>
              </a:defRPr>
            </a:lvl4pPr>
            <a:lvl5pPr marL="1792995" indent="0">
              <a:buNone/>
              <a:defRPr sz="1600">
                <a:solidFill>
                  <a:schemeClr val="tx1">
                    <a:tint val="75000"/>
                  </a:schemeClr>
                </a:solidFill>
              </a:defRPr>
            </a:lvl5pPr>
            <a:lvl6pPr marL="2241245" indent="0">
              <a:buNone/>
              <a:defRPr sz="1600">
                <a:solidFill>
                  <a:schemeClr val="tx1">
                    <a:tint val="75000"/>
                  </a:schemeClr>
                </a:solidFill>
              </a:defRPr>
            </a:lvl6pPr>
            <a:lvl7pPr marL="2689492" indent="0">
              <a:buNone/>
              <a:defRPr sz="1600">
                <a:solidFill>
                  <a:schemeClr val="tx1">
                    <a:tint val="75000"/>
                  </a:schemeClr>
                </a:solidFill>
              </a:defRPr>
            </a:lvl7pPr>
            <a:lvl8pPr marL="3137741" indent="0">
              <a:buNone/>
              <a:defRPr sz="1600">
                <a:solidFill>
                  <a:schemeClr val="tx1">
                    <a:tint val="75000"/>
                  </a:schemeClr>
                </a:solidFill>
              </a:defRPr>
            </a:lvl8pPr>
            <a:lvl9pPr marL="358599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FB2B8BB-6EF1-D84F-939C-BBE00453C142}"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0861585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531D3294-00D1-2445-96A2-95D14B4CF8B8}"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theme" Target="../theme/theme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theme" Target="../theme/theme4.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41" Type="http://schemas.openxmlformats.org/officeDocument/2006/relationships/slideLayout" Target="../slideLayouts/slideLayout123.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theme" Target="../theme/theme5.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FC14D-D835-7547-9051-BE128B9F1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B0F88-E14C-8D4F-A8AF-A765BAB25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A8A30-60B4-9F48-9ED6-A4BD6D14C9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06E00762-9704-5B41-821C-81E1601D4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375B476-48BC-8649-9240-B240F52AC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56F86DB-78DF-EB43-A6BE-40415A3A0052}" type="slidenum">
              <a:rPr lang="en-US" smtClean="0"/>
              <a:pPr/>
              <a:t>‹#›</a:t>
            </a:fld>
            <a:endParaRPr lang="en-US"/>
          </a:p>
        </p:txBody>
      </p:sp>
    </p:spTree>
    <p:extLst>
      <p:ext uri="{BB962C8B-B14F-4D97-AF65-F5344CB8AC3E}">
        <p14:creationId xmlns:p14="http://schemas.microsoft.com/office/powerpoint/2010/main" val="1212837644"/>
      </p:ext>
    </p:extLst>
  </p:cSld>
  <p:clrMap bg1="lt1" tx1="dk1" bg2="lt2" tx2="dk2" accent1="accent1" accent2="accent2" accent3="accent3" accent4="accent4" accent5="accent5" accent6="accent6" hlink="hlink" folHlink="folHlink"/>
  <p:sldLayoutIdLst>
    <p:sldLayoutId id="2147483682" r:id="rId1"/>
    <p:sldLayoutId id="2147483679" r:id="rId2"/>
    <p:sldLayoutId id="2147483739" r:id="rId3"/>
    <p:sldLayoutId id="2147483740" r:id="rId4"/>
    <p:sldLayoutId id="2147483696" r:id="rId5"/>
    <p:sldLayoutId id="2147484311" r:id="rId6"/>
    <p:sldLayoutId id="2147484312" r:id="rId7"/>
    <p:sldLayoutId id="2147483697" r:id="rId8"/>
    <p:sldLayoutId id="2147483666" r:id="rId9"/>
    <p:sldLayoutId id="2147483668" r:id="rId10"/>
    <p:sldLayoutId id="2147484315" r:id="rId11"/>
    <p:sldLayoutId id="2147483741" r:id="rId12"/>
    <p:sldLayoutId id="2147483674" r:id="rId13"/>
    <p:sldLayoutId id="2147483709" r:id="rId14"/>
    <p:sldLayoutId id="2147483676" r:id="rId15"/>
    <p:sldLayoutId id="2147483701" r:id="rId16"/>
    <p:sldLayoutId id="2147483699" r:id="rId17"/>
    <p:sldLayoutId id="2147484313" r:id="rId18"/>
    <p:sldLayoutId id="2147484314" r:id="rId19"/>
    <p:sldLayoutId id="2147484316" r:id="rId20"/>
    <p:sldLayoutId id="2147483689" r:id="rId21"/>
    <p:sldLayoutId id="2147483675" r:id="rId22"/>
    <p:sldLayoutId id="2147483685" r:id="rId23"/>
    <p:sldLayoutId id="2147483700" r:id="rId24"/>
    <p:sldLayoutId id="2147483705" r:id="rId25"/>
    <p:sldLayoutId id="2147483673" r:id="rId26"/>
    <p:sldLayoutId id="2147483688" r:id="rId27"/>
    <p:sldLayoutId id="2147483651" r:id="rId28"/>
    <p:sldLayoutId id="2147483704" r:id="rId29"/>
    <p:sldLayoutId id="2147483706" r:id="rId30"/>
    <p:sldLayoutId id="2147483677" r:id="rId31"/>
    <p:sldLayoutId id="2147483691" r:id="rId32"/>
    <p:sldLayoutId id="2147483686" r:id="rId33"/>
    <p:sldLayoutId id="2147483652" r:id="rId34"/>
  </p:sldLayoutIdLst>
  <p:hf hdr="0" ftr="0" dt="0"/>
  <p:txStyles>
    <p:titleStyle>
      <a:lvl1pPr algn="l" defTabSz="914400" rtl="0" eaLnBrk="1" latinLnBrk="0" hangingPunct="1">
        <a:lnSpc>
          <a:spcPct val="90000"/>
        </a:lnSpc>
        <a:spcBef>
          <a:spcPct val="0"/>
        </a:spcBef>
        <a:buNone/>
        <a:defRPr sz="4400" b="0" i="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E41930B9-7324-48F4-AE06-9DDCD0427FA2}" type="datetime1">
              <a:rPr lang="en-US" smtClean="0"/>
              <a:t>5/7/2021</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hdr="0" ftr="0" dt="0"/>
  <p:txStyles>
    <p:titleStyle>
      <a:lvl1pPr algn="l" defTabSz="89653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2000"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600"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896533" rtl="0" eaLnBrk="1" latinLnBrk="0" hangingPunct="1">
        <a:defRPr sz="1800" kern="1200">
          <a:solidFill>
            <a:schemeClr val="tx1"/>
          </a:solidFill>
          <a:latin typeface="+mn-lt"/>
          <a:ea typeface="+mn-ea"/>
          <a:cs typeface="+mn-cs"/>
        </a:defRPr>
      </a:lvl1pPr>
      <a:lvl2pPr marL="448267" algn="l" defTabSz="896533" rtl="0" eaLnBrk="1" latinLnBrk="0" hangingPunct="1">
        <a:defRPr sz="1800" kern="1200">
          <a:solidFill>
            <a:schemeClr val="tx1"/>
          </a:solidFill>
          <a:latin typeface="+mn-lt"/>
          <a:ea typeface="+mn-ea"/>
          <a:cs typeface="+mn-cs"/>
        </a:defRPr>
      </a:lvl2pPr>
      <a:lvl3pPr marL="896533" algn="l" defTabSz="896533" rtl="0" eaLnBrk="1" latinLnBrk="0" hangingPunct="1">
        <a:defRPr sz="1800" kern="1200">
          <a:solidFill>
            <a:schemeClr val="tx1"/>
          </a:solidFill>
          <a:latin typeface="+mn-lt"/>
          <a:ea typeface="+mn-ea"/>
          <a:cs typeface="+mn-cs"/>
        </a:defRPr>
      </a:lvl3pPr>
      <a:lvl4pPr marL="1344800" algn="l" defTabSz="896533" rtl="0" eaLnBrk="1" latinLnBrk="0" hangingPunct="1">
        <a:defRPr sz="1800" kern="1200">
          <a:solidFill>
            <a:schemeClr val="tx1"/>
          </a:solidFill>
          <a:latin typeface="+mn-lt"/>
          <a:ea typeface="+mn-ea"/>
          <a:cs typeface="+mn-cs"/>
        </a:defRPr>
      </a:lvl4pPr>
      <a:lvl5pPr marL="1793067" algn="l" defTabSz="896533" rtl="0" eaLnBrk="1" latinLnBrk="0" hangingPunct="1">
        <a:defRPr sz="1800" kern="1200">
          <a:solidFill>
            <a:schemeClr val="tx1"/>
          </a:solidFill>
          <a:latin typeface="+mn-lt"/>
          <a:ea typeface="+mn-ea"/>
          <a:cs typeface="+mn-cs"/>
        </a:defRPr>
      </a:lvl5pPr>
      <a:lvl6pPr marL="2241334" algn="l" defTabSz="896533" rtl="0" eaLnBrk="1" latinLnBrk="0" hangingPunct="1">
        <a:defRPr sz="1800" kern="1200">
          <a:solidFill>
            <a:schemeClr val="tx1"/>
          </a:solidFill>
          <a:latin typeface="+mn-lt"/>
          <a:ea typeface="+mn-ea"/>
          <a:cs typeface="+mn-cs"/>
        </a:defRPr>
      </a:lvl6pPr>
      <a:lvl7pPr marL="2689600" algn="l" defTabSz="896533" rtl="0" eaLnBrk="1" latinLnBrk="0" hangingPunct="1">
        <a:defRPr sz="1800" kern="1200">
          <a:solidFill>
            <a:schemeClr val="tx1"/>
          </a:solidFill>
          <a:latin typeface="+mn-lt"/>
          <a:ea typeface="+mn-ea"/>
          <a:cs typeface="+mn-cs"/>
        </a:defRPr>
      </a:lvl7pPr>
      <a:lvl8pPr marL="3137867" algn="l" defTabSz="896533" rtl="0" eaLnBrk="1" latinLnBrk="0" hangingPunct="1">
        <a:defRPr sz="1800" kern="1200">
          <a:solidFill>
            <a:schemeClr val="tx1"/>
          </a:solidFill>
          <a:latin typeface="+mn-lt"/>
          <a:ea typeface="+mn-ea"/>
          <a:cs typeface="+mn-cs"/>
        </a:defRPr>
      </a:lvl8pPr>
      <a:lvl9pPr marL="3586133" algn="l" defTabSz="8965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2" y="6356806"/>
            <a:ext cx="2743459" cy="304800"/>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AC891A4D-1E88-4658-A64E-A59C439D37E1}" type="datetime1">
              <a:rPr lang="en-US" smtClean="0"/>
              <a:t>5/7/2021</a:t>
            </a:fld>
            <a:endParaRPr lang="en-US"/>
          </a:p>
        </p:txBody>
      </p:sp>
      <p:sp>
        <p:nvSpPr>
          <p:cNvPr id="5" name="Footer Placeholder 4"/>
          <p:cNvSpPr>
            <a:spLocks noGrp="1"/>
          </p:cNvSpPr>
          <p:nvPr>
            <p:ph type="ftr" sz="quarter" idx="3"/>
          </p:nvPr>
        </p:nvSpPr>
        <p:spPr>
          <a:xfrm>
            <a:off x="4038409" y="6356806"/>
            <a:ext cx="4115189" cy="364224"/>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87" r:id="rId3"/>
    <p:sldLayoutId id="2147484293" r:id="rId4"/>
    <p:sldLayoutId id="2147484294" r:id="rId5"/>
    <p:sldLayoutId id="2147484295" r:id="rId6"/>
    <p:sldLayoutId id="2147484296" r:id="rId7"/>
    <p:sldLayoutId id="2147484283" r:id="rId8"/>
    <p:sldLayoutId id="2147484297" r:id="rId9"/>
    <p:sldLayoutId id="2147484298" r:id="rId10"/>
    <p:sldLayoutId id="2147484288" r:id="rId11"/>
    <p:sldLayoutId id="2147484289"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 id="2147484307" r:id="rId21"/>
    <p:sldLayoutId id="2147484308" r:id="rId22"/>
    <p:sldLayoutId id="2147484309" r:id="rId23"/>
    <p:sldLayoutId id="2147484310" r:id="rId24"/>
  </p:sldLayoutIdLst>
  <p:hf hdr="0" ftr="0" dt="0"/>
  <p:txStyles>
    <p:titleStyle>
      <a:lvl1pPr algn="l" defTabSz="89649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224125" indent="-224125" algn="l" defTabSz="896497" rtl="0" eaLnBrk="1" latinLnBrk="0" hangingPunct="1">
        <a:lnSpc>
          <a:spcPct val="90000"/>
        </a:lnSpc>
        <a:spcBef>
          <a:spcPts val="981"/>
        </a:spcBef>
        <a:buFont typeface="Arial" panose="020B0604020202020204" pitchFamily="34" charset="0"/>
        <a:buChar char="•"/>
        <a:defRPr sz="2000" kern="1200">
          <a:solidFill>
            <a:schemeClr val="tx1"/>
          </a:solidFill>
          <a:latin typeface="Segoe UI" panose="020B0502040204020203" pitchFamily="34" charset="0"/>
          <a:ea typeface="+mn-ea"/>
          <a:cs typeface="+mn-cs"/>
        </a:defRPr>
      </a:lvl1pPr>
      <a:lvl2pPr marL="672373" indent="-224125" algn="l" defTabSz="896497" rtl="0" eaLnBrk="1" latinLnBrk="0" hangingPunct="1">
        <a:lnSpc>
          <a:spcPct val="90000"/>
        </a:lnSpc>
        <a:spcBef>
          <a:spcPts val="490"/>
        </a:spcBef>
        <a:buFont typeface="Arial" panose="020B0604020202020204" pitchFamily="34" charset="0"/>
        <a:buChar char="•"/>
        <a:defRPr sz="1800" kern="1200">
          <a:solidFill>
            <a:schemeClr val="tx1"/>
          </a:solidFill>
          <a:latin typeface="Segoe UI" panose="020B0502040204020203" pitchFamily="34" charset="0"/>
          <a:ea typeface="+mn-ea"/>
          <a:cs typeface="+mn-cs"/>
        </a:defRPr>
      </a:lvl2pPr>
      <a:lvl3pPr marL="1120622" indent="-224125" algn="l" defTabSz="896497" rtl="0" eaLnBrk="1" latinLnBrk="0" hangingPunct="1">
        <a:lnSpc>
          <a:spcPct val="90000"/>
        </a:lnSpc>
        <a:spcBef>
          <a:spcPts val="490"/>
        </a:spcBef>
        <a:buFont typeface="Arial" panose="020B0604020202020204" pitchFamily="34" charset="0"/>
        <a:buChar char="•"/>
        <a:defRPr sz="1600" kern="1200">
          <a:solidFill>
            <a:schemeClr val="tx1"/>
          </a:solidFill>
          <a:latin typeface="Segoe UI" panose="020B0502040204020203" pitchFamily="34" charset="0"/>
          <a:ea typeface="+mn-ea"/>
          <a:cs typeface="+mn-cs"/>
        </a:defRPr>
      </a:lvl3pPr>
      <a:lvl4pPr marL="1568871" indent="-224125" algn="l" defTabSz="896497"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4pPr>
      <a:lvl5pPr marL="2017119" indent="-224125" algn="l" defTabSz="896497"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5pPr>
      <a:lvl6pPr marL="2465367" indent="-224125" algn="l" defTabSz="896497"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6pPr>
      <a:lvl7pPr marL="2913617" indent="-224125" algn="l" defTabSz="896497"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7pPr>
      <a:lvl8pPr marL="3361866" indent="-224125" algn="l" defTabSz="896497"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8pPr>
      <a:lvl9pPr marL="3810114" indent="-224125" algn="l" defTabSz="896497"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896497" rtl="0" eaLnBrk="1" latinLnBrk="0" hangingPunct="1">
        <a:defRPr sz="1800" kern="1200">
          <a:solidFill>
            <a:schemeClr val="tx1"/>
          </a:solidFill>
          <a:latin typeface="+mn-lt"/>
          <a:ea typeface="+mn-ea"/>
          <a:cs typeface="+mn-cs"/>
        </a:defRPr>
      </a:lvl1pPr>
      <a:lvl2pPr marL="448249" algn="l" defTabSz="896497" rtl="0" eaLnBrk="1" latinLnBrk="0" hangingPunct="1">
        <a:defRPr sz="1800" kern="1200">
          <a:solidFill>
            <a:schemeClr val="tx1"/>
          </a:solidFill>
          <a:latin typeface="+mn-lt"/>
          <a:ea typeface="+mn-ea"/>
          <a:cs typeface="+mn-cs"/>
        </a:defRPr>
      </a:lvl2pPr>
      <a:lvl3pPr marL="896497" algn="l" defTabSz="896497" rtl="0" eaLnBrk="1" latinLnBrk="0" hangingPunct="1">
        <a:defRPr sz="1800" kern="1200">
          <a:solidFill>
            <a:schemeClr val="tx1"/>
          </a:solidFill>
          <a:latin typeface="+mn-lt"/>
          <a:ea typeface="+mn-ea"/>
          <a:cs typeface="+mn-cs"/>
        </a:defRPr>
      </a:lvl3pPr>
      <a:lvl4pPr marL="1344746" algn="l" defTabSz="896497" rtl="0" eaLnBrk="1" latinLnBrk="0" hangingPunct="1">
        <a:defRPr sz="1800" kern="1200">
          <a:solidFill>
            <a:schemeClr val="tx1"/>
          </a:solidFill>
          <a:latin typeface="+mn-lt"/>
          <a:ea typeface="+mn-ea"/>
          <a:cs typeface="+mn-cs"/>
        </a:defRPr>
      </a:lvl4pPr>
      <a:lvl5pPr marL="1792995" algn="l" defTabSz="896497" rtl="0" eaLnBrk="1" latinLnBrk="0" hangingPunct="1">
        <a:defRPr sz="1800" kern="1200">
          <a:solidFill>
            <a:schemeClr val="tx1"/>
          </a:solidFill>
          <a:latin typeface="+mn-lt"/>
          <a:ea typeface="+mn-ea"/>
          <a:cs typeface="+mn-cs"/>
        </a:defRPr>
      </a:lvl5pPr>
      <a:lvl6pPr marL="2241245" algn="l" defTabSz="896497" rtl="0" eaLnBrk="1" latinLnBrk="0" hangingPunct="1">
        <a:defRPr sz="1800" kern="1200">
          <a:solidFill>
            <a:schemeClr val="tx1"/>
          </a:solidFill>
          <a:latin typeface="+mn-lt"/>
          <a:ea typeface="+mn-ea"/>
          <a:cs typeface="+mn-cs"/>
        </a:defRPr>
      </a:lvl6pPr>
      <a:lvl7pPr marL="2689492" algn="l" defTabSz="896497" rtl="0" eaLnBrk="1" latinLnBrk="0" hangingPunct="1">
        <a:defRPr sz="1800" kern="1200">
          <a:solidFill>
            <a:schemeClr val="tx1"/>
          </a:solidFill>
          <a:latin typeface="+mn-lt"/>
          <a:ea typeface="+mn-ea"/>
          <a:cs typeface="+mn-cs"/>
        </a:defRPr>
      </a:lvl7pPr>
      <a:lvl8pPr marL="3137741" algn="l" defTabSz="896497" rtl="0" eaLnBrk="1" latinLnBrk="0" hangingPunct="1">
        <a:defRPr sz="1800" kern="1200">
          <a:solidFill>
            <a:schemeClr val="tx1"/>
          </a:solidFill>
          <a:latin typeface="+mn-lt"/>
          <a:ea typeface="+mn-ea"/>
          <a:cs typeface="+mn-cs"/>
        </a:defRPr>
      </a:lvl8pPr>
      <a:lvl9pPr marL="3585990" algn="l" defTabSz="89649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6C723361-7F8E-5541-8807-AE9CC6900EFC}" type="datetime1">
              <a:rPr lang="en-US" smtClean="0"/>
              <a:t>5/7/2021</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233" r:id="rId9"/>
    <p:sldLayoutId id="2147484240"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4196" r:id="rId19"/>
    <p:sldLayoutId id="2147484197" r:id="rId20"/>
    <p:sldLayoutId id="2147484198" r:id="rId21"/>
    <p:sldLayoutId id="2147484199" r:id="rId22"/>
    <p:sldLayoutId id="2147484200" r:id="rId23"/>
    <p:sldLayoutId id="2147484201" r:id="rId24"/>
    <p:sldLayoutId id="2147484202"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4203" r:id="rId34"/>
    <p:sldLayoutId id="2147483758" r:id="rId35"/>
    <p:sldLayoutId id="2147483759" r:id="rId36"/>
    <p:sldLayoutId id="2147483760" r:id="rId37"/>
    <p:sldLayoutId id="2147483761" r:id="rId38"/>
    <p:sldLayoutId id="2147484204" r:id="rId39"/>
    <p:sldLayoutId id="2147484205" r:id="rId40"/>
    <p:sldLayoutId id="2147483762" r:id="rId41"/>
  </p:sldLayoutIdLst>
  <p:hf sldNum="0" hdr="0" ftr="0" dt="0"/>
  <p:txStyles>
    <p:titleStyle>
      <a:lvl1pPr algn="l" defTabSz="89653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2000"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600"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896533" rtl="0" eaLnBrk="1" latinLnBrk="0" hangingPunct="1">
        <a:defRPr sz="1800" kern="1200">
          <a:solidFill>
            <a:schemeClr val="tx1"/>
          </a:solidFill>
          <a:latin typeface="+mn-lt"/>
          <a:ea typeface="+mn-ea"/>
          <a:cs typeface="+mn-cs"/>
        </a:defRPr>
      </a:lvl1pPr>
      <a:lvl2pPr marL="448267" algn="l" defTabSz="896533" rtl="0" eaLnBrk="1" latinLnBrk="0" hangingPunct="1">
        <a:defRPr sz="1800" kern="1200">
          <a:solidFill>
            <a:schemeClr val="tx1"/>
          </a:solidFill>
          <a:latin typeface="+mn-lt"/>
          <a:ea typeface="+mn-ea"/>
          <a:cs typeface="+mn-cs"/>
        </a:defRPr>
      </a:lvl2pPr>
      <a:lvl3pPr marL="896533" algn="l" defTabSz="896533" rtl="0" eaLnBrk="1" latinLnBrk="0" hangingPunct="1">
        <a:defRPr sz="1800" kern="1200">
          <a:solidFill>
            <a:schemeClr val="tx1"/>
          </a:solidFill>
          <a:latin typeface="+mn-lt"/>
          <a:ea typeface="+mn-ea"/>
          <a:cs typeface="+mn-cs"/>
        </a:defRPr>
      </a:lvl3pPr>
      <a:lvl4pPr marL="1344800" algn="l" defTabSz="896533" rtl="0" eaLnBrk="1" latinLnBrk="0" hangingPunct="1">
        <a:defRPr sz="1800" kern="1200">
          <a:solidFill>
            <a:schemeClr val="tx1"/>
          </a:solidFill>
          <a:latin typeface="+mn-lt"/>
          <a:ea typeface="+mn-ea"/>
          <a:cs typeface="+mn-cs"/>
        </a:defRPr>
      </a:lvl4pPr>
      <a:lvl5pPr marL="1793067" algn="l" defTabSz="896533" rtl="0" eaLnBrk="1" latinLnBrk="0" hangingPunct="1">
        <a:defRPr sz="1800" kern="1200">
          <a:solidFill>
            <a:schemeClr val="tx1"/>
          </a:solidFill>
          <a:latin typeface="+mn-lt"/>
          <a:ea typeface="+mn-ea"/>
          <a:cs typeface="+mn-cs"/>
        </a:defRPr>
      </a:lvl5pPr>
      <a:lvl6pPr marL="2241334" algn="l" defTabSz="896533" rtl="0" eaLnBrk="1" latinLnBrk="0" hangingPunct="1">
        <a:defRPr sz="1800" kern="1200">
          <a:solidFill>
            <a:schemeClr val="tx1"/>
          </a:solidFill>
          <a:latin typeface="+mn-lt"/>
          <a:ea typeface="+mn-ea"/>
          <a:cs typeface="+mn-cs"/>
        </a:defRPr>
      </a:lvl6pPr>
      <a:lvl7pPr marL="2689600" algn="l" defTabSz="896533" rtl="0" eaLnBrk="1" latinLnBrk="0" hangingPunct="1">
        <a:defRPr sz="1800" kern="1200">
          <a:solidFill>
            <a:schemeClr val="tx1"/>
          </a:solidFill>
          <a:latin typeface="+mn-lt"/>
          <a:ea typeface="+mn-ea"/>
          <a:cs typeface="+mn-cs"/>
        </a:defRPr>
      </a:lvl7pPr>
      <a:lvl8pPr marL="3137867" algn="l" defTabSz="896533" rtl="0" eaLnBrk="1" latinLnBrk="0" hangingPunct="1">
        <a:defRPr sz="1800" kern="1200">
          <a:solidFill>
            <a:schemeClr val="tx1"/>
          </a:solidFill>
          <a:latin typeface="+mn-lt"/>
          <a:ea typeface="+mn-ea"/>
          <a:cs typeface="+mn-cs"/>
        </a:defRPr>
      </a:lvl8pPr>
      <a:lvl9pPr marL="3586133" algn="l" defTabSz="8965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6C1EC331-590E-4679-816A-DCB458BBD7AB}" type="datetime1">
              <a:rPr lang="en-US" smtClean="0"/>
              <a:t>5/7/2021</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 id="2147484118" r:id="rId13"/>
    <p:sldLayoutId id="2147484119" r:id="rId14"/>
    <p:sldLayoutId id="2147484120" r:id="rId15"/>
    <p:sldLayoutId id="2147484121" r:id="rId16"/>
    <p:sldLayoutId id="2147484122" r:id="rId17"/>
    <p:sldLayoutId id="2147484123" r:id="rId18"/>
    <p:sldLayoutId id="2147484124" r:id="rId19"/>
    <p:sldLayoutId id="2147484125" r:id="rId20"/>
    <p:sldLayoutId id="2147484126" r:id="rId21"/>
    <p:sldLayoutId id="2147484127" r:id="rId22"/>
    <p:sldLayoutId id="2147484128" r:id="rId23"/>
    <p:sldLayoutId id="2147484129" r:id="rId24"/>
  </p:sldLayoutIdLst>
  <p:hf sldNum="0" hdr="0" ftr="0" dt="0"/>
  <p:txStyles>
    <p:titleStyle>
      <a:lvl1pPr algn="l" defTabSz="89653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2000"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600"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896533" rtl="0" eaLnBrk="1" latinLnBrk="0" hangingPunct="1">
        <a:defRPr sz="1800" kern="1200">
          <a:solidFill>
            <a:schemeClr val="tx1"/>
          </a:solidFill>
          <a:latin typeface="+mn-lt"/>
          <a:ea typeface="+mn-ea"/>
          <a:cs typeface="+mn-cs"/>
        </a:defRPr>
      </a:lvl1pPr>
      <a:lvl2pPr marL="448267" algn="l" defTabSz="896533" rtl="0" eaLnBrk="1" latinLnBrk="0" hangingPunct="1">
        <a:defRPr sz="1800" kern="1200">
          <a:solidFill>
            <a:schemeClr val="tx1"/>
          </a:solidFill>
          <a:latin typeface="+mn-lt"/>
          <a:ea typeface="+mn-ea"/>
          <a:cs typeface="+mn-cs"/>
        </a:defRPr>
      </a:lvl2pPr>
      <a:lvl3pPr marL="896533" algn="l" defTabSz="896533" rtl="0" eaLnBrk="1" latinLnBrk="0" hangingPunct="1">
        <a:defRPr sz="1800" kern="1200">
          <a:solidFill>
            <a:schemeClr val="tx1"/>
          </a:solidFill>
          <a:latin typeface="+mn-lt"/>
          <a:ea typeface="+mn-ea"/>
          <a:cs typeface="+mn-cs"/>
        </a:defRPr>
      </a:lvl3pPr>
      <a:lvl4pPr marL="1344800" algn="l" defTabSz="896533" rtl="0" eaLnBrk="1" latinLnBrk="0" hangingPunct="1">
        <a:defRPr sz="1800" kern="1200">
          <a:solidFill>
            <a:schemeClr val="tx1"/>
          </a:solidFill>
          <a:latin typeface="+mn-lt"/>
          <a:ea typeface="+mn-ea"/>
          <a:cs typeface="+mn-cs"/>
        </a:defRPr>
      </a:lvl4pPr>
      <a:lvl5pPr marL="1793067" algn="l" defTabSz="896533" rtl="0" eaLnBrk="1" latinLnBrk="0" hangingPunct="1">
        <a:defRPr sz="1800" kern="1200">
          <a:solidFill>
            <a:schemeClr val="tx1"/>
          </a:solidFill>
          <a:latin typeface="+mn-lt"/>
          <a:ea typeface="+mn-ea"/>
          <a:cs typeface="+mn-cs"/>
        </a:defRPr>
      </a:lvl5pPr>
      <a:lvl6pPr marL="2241334" algn="l" defTabSz="896533" rtl="0" eaLnBrk="1" latinLnBrk="0" hangingPunct="1">
        <a:defRPr sz="1800" kern="1200">
          <a:solidFill>
            <a:schemeClr val="tx1"/>
          </a:solidFill>
          <a:latin typeface="+mn-lt"/>
          <a:ea typeface="+mn-ea"/>
          <a:cs typeface="+mn-cs"/>
        </a:defRPr>
      </a:lvl6pPr>
      <a:lvl7pPr marL="2689600" algn="l" defTabSz="896533" rtl="0" eaLnBrk="1" latinLnBrk="0" hangingPunct="1">
        <a:defRPr sz="1800" kern="1200">
          <a:solidFill>
            <a:schemeClr val="tx1"/>
          </a:solidFill>
          <a:latin typeface="+mn-lt"/>
          <a:ea typeface="+mn-ea"/>
          <a:cs typeface="+mn-cs"/>
        </a:defRPr>
      </a:lvl7pPr>
      <a:lvl8pPr marL="3137867" algn="l" defTabSz="896533" rtl="0" eaLnBrk="1" latinLnBrk="0" hangingPunct="1">
        <a:defRPr sz="1800" kern="1200">
          <a:solidFill>
            <a:schemeClr val="tx1"/>
          </a:solidFill>
          <a:latin typeface="+mn-lt"/>
          <a:ea typeface="+mn-ea"/>
          <a:cs typeface="+mn-cs"/>
        </a:defRPr>
      </a:lvl8pPr>
      <a:lvl9pPr marL="3586133" algn="l" defTabSz="8965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01EDD5-3D4B-449C-87A7-CDECC2F271E6}"/>
              </a:ext>
            </a:extLst>
          </p:cNvPr>
          <p:cNvSpPr/>
          <p:nvPr/>
        </p:nvSpPr>
        <p:spPr>
          <a:xfrm>
            <a:off x="0" y="0"/>
            <a:ext cx="12192000" cy="870012"/>
          </a:xfrm>
          <a:prstGeom prst="rect">
            <a:avLst/>
          </a:prstGeom>
          <a:solidFill>
            <a:srgbClr val="008AD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0397D24-3537-437C-86F3-BC83FF8BA2AD}"/>
              </a:ext>
            </a:extLst>
          </p:cNvPr>
          <p:cNvSpPr>
            <a:spLocks noGrp="1"/>
          </p:cNvSpPr>
          <p:nvPr>
            <p:ph type="sldNum" sz="quarter" idx="12"/>
          </p:nvPr>
        </p:nvSpPr>
        <p:spPr/>
        <p:txBody>
          <a:bodyPr/>
          <a:lstStyle/>
          <a:p>
            <a:fld id="{056F86DB-78DF-EB43-A6BE-40415A3A0052}" type="slidenum">
              <a:rPr lang="en-US" smtClean="0"/>
              <a:pPr/>
              <a:t>1</a:t>
            </a:fld>
            <a:endParaRPr lang="en-US"/>
          </a:p>
        </p:txBody>
      </p:sp>
      <p:sp>
        <p:nvSpPr>
          <p:cNvPr id="3" name="Title 1">
            <a:extLst>
              <a:ext uri="{FF2B5EF4-FFF2-40B4-BE49-F238E27FC236}">
                <a16:creationId xmlns:a16="http://schemas.microsoft.com/office/drawing/2014/main" id="{2E6E0E46-8CFD-41C7-B15F-DA67BC126F02}"/>
              </a:ext>
            </a:extLst>
          </p:cNvPr>
          <p:cNvSpPr txBox="1">
            <a:spLocks/>
          </p:cNvSpPr>
          <p:nvPr/>
        </p:nvSpPr>
        <p:spPr>
          <a:xfrm>
            <a:off x="381000" y="228600"/>
            <a:ext cx="11430000" cy="533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i="0" kern="1200">
                <a:solidFill>
                  <a:srgbClr val="063A79"/>
                </a:solidFill>
                <a:latin typeface="Arial" panose="020B0604020202020204" pitchFamily="34" charset="0"/>
                <a:ea typeface="+mj-ea"/>
                <a:cs typeface="Arial" panose="020B0604020202020204" pitchFamily="34" charset="0"/>
              </a:defRPr>
            </a:lvl1pPr>
          </a:lstStyle>
          <a:p>
            <a:pPr defTabSz="896533"/>
            <a:r>
              <a:rPr lang="en-US" sz="3300">
                <a:solidFill>
                  <a:schemeClr val="bg1"/>
                </a:solidFill>
                <a:latin typeface="Segoe UI Light" panose="020B0502040204020203" pitchFamily="34" charset="0"/>
                <a:cs typeface="Segoe UI Light" panose="020B0502040204020203" pitchFamily="34" charset="0"/>
              </a:rPr>
              <a:t>Alorica - PowerApps </a:t>
            </a:r>
          </a:p>
        </p:txBody>
      </p:sp>
      <p:sp>
        <p:nvSpPr>
          <p:cNvPr id="4" name="TextBox 3">
            <a:extLst>
              <a:ext uri="{FF2B5EF4-FFF2-40B4-BE49-F238E27FC236}">
                <a16:creationId xmlns:a16="http://schemas.microsoft.com/office/drawing/2014/main" id="{83A23008-EDD2-4521-A75C-CD24EE1DB1EC}"/>
              </a:ext>
            </a:extLst>
          </p:cNvPr>
          <p:cNvSpPr txBox="1"/>
          <p:nvPr/>
        </p:nvSpPr>
        <p:spPr>
          <a:xfrm>
            <a:off x="381000" y="1092286"/>
            <a:ext cx="6005517" cy="5760231"/>
          </a:xfrm>
          <a:prstGeom prst="rect">
            <a:avLst/>
          </a:prstGeom>
          <a:noFill/>
        </p:spPr>
        <p:txBody>
          <a:bodyPr wrap="square" rtlCol="0">
            <a:spAutoFit/>
          </a:bodyPr>
          <a:lstStyle/>
          <a:p>
            <a:r>
              <a:rPr lang="en-US" sz="1400">
                <a:solidFill>
                  <a:srgbClr val="F75714"/>
                </a:solidFill>
                <a:ea typeface="MS Mincho" panose="02020609040205080304" pitchFamily="49" charset="-128"/>
                <a:cs typeface="Segoe UI Light" panose="020B0502040204020203" pitchFamily="34" charset="0"/>
              </a:rPr>
              <a:t>Business Need</a:t>
            </a:r>
          </a:p>
          <a:p>
            <a:pPr lvl="0"/>
            <a:r>
              <a:rPr lang="en-US" sz="1400">
                <a:cs typeface="Segoe UI Light" panose="020B0502040204020203" pitchFamily="34" charset="0"/>
              </a:rPr>
              <a:t>Alorica is an enterprise sized company that needed HR oriented tools to managed more than 10,000 users. </a:t>
            </a:r>
          </a:p>
          <a:p>
            <a:pPr lvl="0"/>
            <a:endParaRPr lang="en-US" sz="1400">
              <a:cs typeface="Segoe UI Light" panose="020B0502040204020203" pitchFamily="34" charset="0"/>
            </a:endParaRPr>
          </a:p>
          <a:p>
            <a:pPr lvl="0"/>
            <a:endParaRPr lang="en-US" sz="1400">
              <a:solidFill>
                <a:srgbClr val="202020"/>
              </a:solidFill>
              <a:ea typeface="Calibri" panose="020F0502020204030204" pitchFamily="34" charset="0"/>
              <a:cs typeface="Segoe UI Light" panose="020B0502040204020203" pitchFamily="34" charset="0"/>
            </a:endParaRPr>
          </a:p>
          <a:p>
            <a:r>
              <a:rPr lang="en-US" sz="1400">
                <a:solidFill>
                  <a:srgbClr val="F75714"/>
                </a:solidFill>
                <a:ea typeface="MS Mincho" panose="02020609040205080304" pitchFamily="49" charset="-128"/>
                <a:cs typeface="Segoe UI Light" panose="020B0502040204020203" pitchFamily="34" charset="0"/>
              </a:rPr>
              <a:t>What We Did</a:t>
            </a:r>
          </a:p>
          <a:p>
            <a:pPr marL="151264" indent="-151264">
              <a:lnSpc>
                <a:spcPct val="120000"/>
              </a:lnSpc>
              <a:buFont typeface="Arial" panose="020B0604020202020204" pitchFamily="34" charset="0"/>
              <a:buChar char="•"/>
            </a:pPr>
            <a:r>
              <a:rPr lang="en-US" sz="1400">
                <a:solidFill>
                  <a:prstClr val="black"/>
                </a:solidFill>
                <a:ea typeface="MS Mincho" panose="02020609040205080304" pitchFamily="49" charset="-128"/>
                <a:cs typeface="Segoe UI Light" panose="020B0502040204020203" pitchFamily="34" charset="0"/>
              </a:rPr>
              <a:t>Affirma created three enterprise levels tools using PowerApps to solve Alorica’s business need:</a:t>
            </a:r>
          </a:p>
          <a:p>
            <a:pPr marL="774130" lvl="1" indent="-285728">
              <a:lnSpc>
                <a:spcPct val="120000"/>
              </a:lnSpc>
              <a:buFont typeface="+mj-lt"/>
              <a:buAutoNum type="arabicPeriod"/>
            </a:pPr>
            <a:r>
              <a:rPr lang="en-US" sz="1400" i="1">
                <a:solidFill>
                  <a:prstClr val="black"/>
                </a:solidFill>
                <a:ea typeface="MS Mincho" panose="02020609040205080304" pitchFamily="49" charset="-128"/>
                <a:cs typeface="Segoe UI Light" panose="020B0502040204020203" pitchFamily="34" charset="0"/>
              </a:rPr>
              <a:t>Annual Review and Goal Setting </a:t>
            </a:r>
            <a:r>
              <a:rPr lang="en-US" sz="1400">
                <a:solidFill>
                  <a:prstClr val="black"/>
                </a:solidFill>
                <a:ea typeface="MS Mincho" panose="02020609040205080304" pitchFamily="49" charset="-128"/>
                <a:cs typeface="Segoe UI Light" panose="020B0502040204020203" pitchFamily="34" charset="0"/>
              </a:rPr>
              <a:t>which supported the financial review and annual goals of over 1,000 users</a:t>
            </a:r>
          </a:p>
          <a:p>
            <a:pPr marL="774130" lvl="1" indent="-285728">
              <a:lnSpc>
                <a:spcPct val="120000"/>
              </a:lnSpc>
              <a:buFont typeface="+mj-lt"/>
              <a:buAutoNum type="arabicPeriod"/>
            </a:pPr>
            <a:r>
              <a:rPr lang="en-US" sz="1400" i="1">
                <a:solidFill>
                  <a:prstClr val="black"/>
                </a:solidFill>
                <a:ea typeface="MS Mincho" panose="02020609040205080304" pitchFamily="49" charset="-128"/>
                <a:cs typeface="Segoe UI Light" panose="020B0502040204020203" pitchFamily="34" charset="0"/>
              </a:rPr>
              <a:t>Distribute and Measure Bonuses </a:t>
            </a:r>
            <a:r>
              <a:rPr lang="en-US" sz="1400">
                <a:solidFill>
                  <a:prstClr val="black"/>
                </a:solidFill>
                <a:ea typeface="MS Mincho" panose="02020609040205080304" pitchFamily="49" charset="-128"/>
                <a:cs typeface="Segoe UI Light" panose="020B0502040204020203" pitchFamily="34" charset="0"/>
              </a:rPr>
              <a:t>a tool created to manage and distribute bonuses based on a list of conditions supporting over 10,000 users</a:t>
            </a:r>
          </a:p>
          <a:p>
            <a:pPr marL="774130" lvl="1" indent="-285728">
              <a:lnSpc>
                <a:spcPct val="120000"/>
              </a:lnSpc>
              <a:buFont typeface="+mj-lt"/>
              <a:buAutoNum type="arabicPeriod"/>
            </a:pPr>
            <a:r>
              <a:rPr lang="en-US" sz="1400" i="1">
                <a:solidFill>
                  <a:prstClr val="black"/>
                </a:solidFill>
                <a:ea typeface="MS Mincho" panose="02020609040205080304" pitchFamily="49" charset="-128"/>
                <a:cs typeface="Segoe UI Light" panose="020B0502040204020203" pitchFamily="34" charset="0"/>
              </a:rPr>
              <a:t>Distribute and Measure Annual Raises </a:t>
            </a:r>
            <a:r>
              <a:rPr lang="en-US" sz="1400">
                <a:solidFill>
                  <a:prstClr val="black"/>
                </a:solidFill>
                <a:ea typeface="MS Mincho" panose="02020609040205080304" pitchFamily="49" charset="-128"/>
                <a:cs typeface="Segoe UI Light" panose="020B0502040204020203" pitchFamily="34" charset="0"/>
              </a:rPr>
              <a:t>created to managed raises of over 10,000 users. </a:t>
            </a:r>
          </a:p>
          <a:p>
            <a:pPr marL="285728" indent="-285728">
              <a:lnSpc>
                <a:spcPct val="120000"/>
              </a:lnSpc>
              <a:buFont typeface="Arial" panose="020B0604020202020204" pitchFamily="34" charset="0"/>
              <a:buChar char="•"/>
            </a:pPr>
            <a:r>
              <a:rPr lang="en-US" sz="1400">
                <a:solidFill>
                  <a:prstClr val="black"/>
                </a:solidFill>
                <a:ea typeface="MS Mincho" panose="02020609040205080304" pitchFamily="49" charset="-128"/>
                <a:cs typeface="Segoe UI Light" panose="020B0502040204020203" pitchFamily="34" charset="0"/>
              </a:rPr>
              <a:t>Affirma leveraged PowerApps, Azure SQL, SharePoint Online and Power BI to create Alorica’s HR tools. </a:t>
            </a:r>
          </a:p>
          <a:p>
            <a:pPr marL="285728" indent="-285728">
              <a:lnSpc>
                <a:spcPct val="120000"/>
              </a:lnSpc>
              <a:buFont typeface="Arial" panose="020B0604020202020204" pitchFamily="34" charset="0"/>
              <a:buChar char="•"/>
            </a:pPr>
            <a:endParaRPr lang="en-US" sz="1400">
              <a:solidFill>
                <a:prstClr val="black"/>
              </a:solidFill>
              <a:ea typeface="MS Mincho" panose="02020609040205080304" pitchFamily="49" charset="-128"/>
              <a:cs typeface="Segoe UI Light" panose="020B0502040204020203" pitchFamily="34" charset="0"/>
            </a:endParaRPr>
          </a:p>
          <a:p>
            <a:pPr lvl="0"/>
            <a:r>
              <a:rPr lang="en-US" sz="1400">
                <a:solidFill>
                  <a:srgbClr val="F75714"/>
                </a:solidFill>
                <a:ea typeface="MS Mincho" panose="02020609040205080304" pitchFamily="49" charset="-128"/>
                <a:cs typeface="Segoe UI Light" panose="020B0502040204020203" pitchFamily="34" charset="0"/>
              </a:rPr>
              <a:t>Results</a:t>
            </a:r>
          </a:p>
          <a:p>
            <a:pPr lvl="0"/>
            <a:r>
              <a:rPr lang="en-US" sz="1400">
                <a:solidFill>
                  <a:prstClr val="black"/>
                </a:solidFill>
                <a:cs typeface="Segoe UI Light" panose="020B0502040204020203" pitchFamily="34" charset="0"/>
              </a:rPr>
              <a:t>Tools successfully use PowerApps, Azure SQL, SharePoint and Power BI to create three HR tools for Alorica to manage the annual review, goal setting, bonuses and raises of over 10,000 users. </a:t>
            </a:r>
            <a:endParaRPr lang="en-US" sz="1400">
              <a:solidFill>
                <a:prstClr val="black"/>
              </a:solidFill>
              <a:ea typeface="MS Mincho" panose="02020609040205080304" pitchFamily="49" charset="-128"/>
              <a:cs typeface="Segoe UI Light" panose="020B0502040204020203" pitchFamily="34" charset="0"/>
            </a:endParaRPr>
          </a:p>
          <a:p>
            <a:pPr marL="285728" indent="-285728">
              <a:lnSpc>
                <a:spcPct val="120000"/>
              </a:lnSpc>
              <a:buFont typeface="Arial" panose="020B0604020202020204" pitchFamily="34" charset="0"/>
              <a:buChar char="•"/>
            </a:pPr>
            <a:endParaRPr lang="en-US" sz="1167">
              <a:solidFill>
                <a:prstClr val="black"/>
              </a:solidFill>
              <a:latin typeface="Segoe UI Light" panose="020B0502040204020203" pitchFamily="34" charset="0"/>
              <a:ea typeface="MS Mincho" panose="02020609040205080304" pitchFamily="49" charset="-128"/>
              <a:cs typeface="Segoe UI Light" panose="020B0502040204020203" pitchFamily="34" charset="0"/>
            </a:endParaRPr>
          </a:p>
          <a:p>
            <a:pPr marL="774130" lvl="1" indent="-285728">
              <a:lnSpc>
                <a:spcPct val="120000"/>
              </a:lnSpc>
              <a:buFont typeface="+mj-lt"/>
              <a:buAutoNum type="arabicPeriod"/>
            </a:pPr>
            <a:endParaRPr lang="en-US" sz="1167" i="1">
              <a:solidFill>
                <a:prstClr val="black"/>
              </a:solidFill>
              <a:latin typeface="Segoe UI Light" panose="020B0502040204020203" pitchFamily="34" charset="0"/>
              <a:ea typeface="MS Mincho" panose="02020609040205080304" pitchFamily="49" charset="-128"/>
              <a:cs typeface="Segoe UI Light" panose="020B0502040204020203" pitchFamily="34" charset="0"/>
            </a:endParaRPr>
          </a:p>
        </p:txBody>
      </p:sp>
      <p:pic>
        <p:nvPicPr>
          <p:cNvPr id="7" name="Picture 6">
            <a:extLst>
              <a:ext uri="{FF2B5EF4-FFF2-40B4-BE49-F238E27FC236}">
                <a16:creationId xmlns:a16="http://schemas.microsoft.com/office/drawing/2014/main" id="{436FDE58-B857-4A20-98CB-F7CDDC1690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7500" y="1595517"/>
            <a:ext cx="4694513" cy="1343603"/>
          </a:xfrm>
          <a:prstGeom prst="rect">
            <a:avLst/>
          </a:prstGeom>
        </p:spPr>
      </p:pic>
      <p:pic>
        <p:nvPicPr>
          <p:cNvPr id="8" name="Picture 7">
            <a:extLst>
              <a:ext uri="{FF2B5EF4-FFF2-40B4-BE49-F238E27FC236}">
                <a16:creationId xmlns:a16="http://schemas.microsoft.com/office/drawing/2014/main" id="{16EAF99A-252C-4D27-B7D8-F825ACC327AD}"/>
              </a:ext>
            </a:extLst>
          </p:cNvPr>
          <p:cNvPicPr>
            <a:picLocks noChangeAspect="1"/>
          </p:cNvPicPr>
          <p:nvPr/>
        </p:nvPicPr>
        <p:blipFill>
          <a:blip r:embed="rId3"/>
          <a:stretch>
            <a:fillRect/>
          </a:stretch>
        </p:blipFill>
        <p:spPr>
          <a:xfrm>
            <a:off x="6660081" y="3594264"/>
            <a:ext cx="4988035" cy="2296378"/>
          </a:xfrm>
          <a:prstGeom prst="rect">
            <a:avLst/>
          </a:prstGeom>
        </p:spPr>
      </p:pic>
    </p:spTree>
    <p:extLst>
      <p:ext uri="{BB962C8B-B14F-4D97-AF65-F5344CB8AC3E}">
        <p14:creationId xmlns:p14="http://schemas.microsoft.com/office/powerpoint/2010/main" val="335975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00EAC4-FEAB-42A8-8846-571E04CD4F17}"/>
              </a:ext>
            </a:extLst>
          </p:cNvPr>
          <p:cNvSpPr/>
          <p:nvPr/>
        </p:nvSpPr>
        <p:spPr>
          <a:xfrm>
            <a:off x="0" y="0"/>
            <a:ext cx="12192000" cy="870012"/>
          </a:xfrm>
          <a:prstGeom prst="rect">
            <a:avLst/>
          </a:prstGeom>
          <a:solidFill>
            <a:srgbClr val="008AD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0397D24-3537-437C-86F3-BC83FF8BA2AD}"/>
              </a:ext>
            </a:extLst>
          </p:cNvPr>
          <p:cNvSpPr>
            <a:spLocks noGrp="1"/>
          </p:cNvSpPr>
          <p:nvPr>
            <p:ph type="sldNum" sz="quarter" idx="12"/>
          </p:nvPr>
        </p:nvSpPr>
        <p:spPr/>
        <p:txBody>
          <a:bodyPr/>
          <a:lstStyle/>
          <a:p>
            <a:fld id="{056F86DB-78DF-EB43-A6BE-40415A3A0052}" type="slidenum">
              <a:rPr lang="en-US" smtClean="0"/>
              <a:pPr/>
              <a:t>2</a:t>
            </a:fld>
            <a:endParaRPr lang="en-US"/>
          </a:p>
        </p:txBody>
      </p:sp>
      <p:sp>
        <p:nvSpPr>
          <p:cNvPr id="3" name="TextBox 2">
            <a:extLst>
              <a:ext uri="{FF2B5EF4-FFF2-40B4-BE49-F238E27FC236}">
                <a16:creationId xmlns:a16="http://schemas.microsoft.com/office/drawing/2014/main" id="{99FB633A-7796-4977-9BA0-638896E0B761}"/>
              </a:ext>
            </a:extLst>
          </p:cNvPr>
          <p:cNvSpPr txBox="1"/>
          <p:nvPr/>
        </p:nvSpPr>
        <p:spPr>
          <a:xfrm>
            <a:off x="424290" y="1128576"/>
            <a:ext cx="5397035" cy="4875181"/>
          </a:xfrm>
          <a:prstGeom prst="rect">
            <a:avLst/>
          </a:prstGeom>
          <a:noFill/>
        </p:spPr>
        <p:txBody>
          <a:bodyPr wrap="square" rtlCol="0">
            <a:spAutoFit/>
          </a:bodyPr>
          <a:lstStyle/>
          <a:p>
            <a:pPr lvl="0">
              <a:lnSpc>
                <a:spcPct val="120000"/>
              </a:lnSpc>
            </a:pPr>
            <a:r>
              <a:rPr lang="en-US" sz="1400">
                <a:solidFill>
                  <a:srgbClr val="F75714"/>
                </a:solidFill>
                <a:ea typeface="MS Mincho" panose="02020609040205080304" pitchFamily="49" charset="-128"/>
                <a:cs typeface="Segoe UI" panose="020B0502040204020203" pitchFamily="34" charset="0"/>
              </a:rPr>
              <a:t>Business Need</a:t>
            </a:r>
            <a:endParaRPr lang="en-US" sz="1400">
              <a:solidFill>
                <a:srgbClr val="2B2B2B"/>
              </a:solidFill>
              <a:ea typeface="MS Mincho" panose="02020609040205080304" pitchFamily="49" charset="-128"/>
              <a:cs typeface="Segoe UI" panose="020B0502040204020203" pitchFamily="34" charset="0"/>
            </a:endParaRPr>
          </a:p>
          <a:p>
            <a:pPr>
              <a:lnSpc>
                <a:spcPct val="120000"/>
              </a:lnSpc>
            </a:pPr>
            <a:r>
              <a:rPr lang="en-US" sz="1400">
                <a:cs typeface="Segoe UI" panose="020B0502040204020203" pitchFamily="34" charset="0"/>
              </a:rPr>
              <a:t>Alorica approached us with a request to create an intuitive yet powerful digital form, which would allow multiple managers across teams to craft new positions in the organization. Additionally, to ensure swift approvals from managers, Affirma was asked to create an automated process to allow managers to approve changes to the form.</a:t>
            </a:r>
            <a:r>
              <a:rPr lang="en-US" sz="1400">
                <a:ea typeface="Calibri" panose="020F0502020204030204" pitchFamily="34" charset="0"/>
                <a:cs typeface="Segoe UI" panose="020B0502040204020203" pitchFamily="34" charset="0"/>
              </a:rPr>
              <a:t> </a:t>
            </a:r>
          </a:p>
          <a:p>
            <a:pPr>
              <a:lnSpc>
                <a:spcPct val="120000"/>
              </a:lnSpc>
            </a:pPr>
            <a:r>
              <a:rPr lang="en-US" sz="1400">
                <a:solidFill>
                  <a:srgbClr val="F75714"/>
                </a:solidFill>
                <a:ea typeface="MS Mincho" panose="02020609040205080304" pitchFamily="49" charset="-128"/>
                <a:cs typeface="Segoe UI" panose="020B0502040204020203" pitchFamily="34" charset="0"/>
              </a:rPr>
              <a:t>What We Did</a:t>
            </a:r>
            <a:br>
              <a:rPr lang="en-US" sz="1400">
                <a:solidFill>
                  <a:srgbClr val="F75714"/>
                </a:solidFill>
                <a:ea typeface="MS Mincho" panose="02020609040205080304" pitchFamily="49" charset="-128"/>
                <a:cs typeface="Segoe UI" panose="020B0502040204020203" pitchFamily="34" charset="0"/>
              </a:rPr>
            </a:br>
            <a:r>
              <a:rPr lang="en-US" sz="1400">
                <a:solidFill>
                  <a:srgbClr val="2B2B2B"/>
                </a:solidFill>
                <a:ea typeface="MS Mincho" panose="02020609040205080304" pitchFamily="49" charset="-128"/>
                <a:cs typeface="Segoe UI" panose="020B0502040204020203" pitchFamily="34" charset="0"/>
              </a:rPr>
              <a:t>Affirma produced a complete solution utilizing Microsoft </a:t>
            </a:r>
            <a:r>
              <a:rPr lang="en-US" sz="1400" err="1">
                <a:solidFill>
                  <a:srgbClr val="2B2B2B"/>
                </a:solidFill>
                <a:ea typeface="MS Mincho" panose="02020609040205080304" pitchFamily="49" charset="-128"/>
                <a:cs typeface="Segoe UI" panose="020B0502040204020203" pitchFamily="34" charset="0"/>
              </a:rPr>
              <a:t>PowerSuite</a:t>
            </a:r>
            <a:r>
              <a:rPr lang="en-US" sz="1400">
                <a:solidFill>
                  <a:srgbClr val="2B2B2B"/>
                </a:solidFill>
                <a:ea typeface="MS Mincho" panose="02020609040205080304" pitchFamily="49" charset="-128"/>
                <a:cs typeface="Segoe UI" panose="020B0502040204020203" pitchFamily="34" charset="0"/>
              </a:rPr>
              <a:t>, providing an engaging form coupled with an advanced automated approval flow; which drove internal process efficiency and management participation.</a:t>
            </a:r>
            <a:endParaRPr lang="en-US" sz="1400">
              <a:solidFill>
                <a:srgbClr val="000000"/>
              </a:solidFill>
              <a:ea typeface="MS Mincho" panose="02020609040205080304" pitchFamily="49" charset="-128"/>
              <a:cs typeface="Segoe UI" panose="020B0502040204020203" pitchFamily="34" charset="0"/>
            </a:endParaRPr>
          </a:p>
          <a:p>
            <a:pPr>
              <a:lnSpc>
                <a:spcPct val="120000"/>
              </a:lnSpc>
            </a:pPr>
            <a:endParaRPr lang="en-US" sz="1400">
              <a:solidFill>
                <a:srgbClr val="000000"/>
              </a:solidFill>
              <a:ea typeface="MS Mincho" panose="02020609040205080304" pitchFamily="49" charset="-128"/>
              <a:cs typeface="Segoe UI" panose="020B0502040204020203" pitchFamily="34" charset="0"/>
            </a:endParaRPr>
          </a:p>
          <a:p>
            <a:pPr>
              <a:lnSpc>
                <a:spcPct val="120000"/>
              </a:lnSpc>
            </a:pPr>
            <a:r>
              <a:rPr lang="en-US" sz="1400">
                <a:solidFill>
                  <a:srgbClr val="2B2B2B"/>
                </a:solidFill>
                <a:ea typeface="MS Mincho" panose="02020609040205080304" pitchFamily="49" charset="-128"/>
                <a:cs typeface="Segoe UI" panose="020B0502040204020203" pitchFamily="34" charset="0"/>
              </a:rPr>
              <a:t>Created an “editing mode” link that allows users to interact with previously submitted versions of the form live.</a:t>
            </a:r>
          </a:p>
          <a:p>
            <a:pPr>
              <a:lnSpc>
                <a:spcPct val="120000"/>
              </a:lnSpc>
            </a:pPr>
            <a:endParaRPr lang="en-US" sz="1400">
              <a:solidFill>
                <a:srgbClr val="000000"/>
              </a:solidFill>
              <a:ea typeface="MS Mincho" panose="02020609040205080304" pitchFamily="49" charset="-128"/>
              <a:cs typeface="Segoe UI" panose="020B0502040204020203" pitchFamily="34" charset="0"/>
            </a:endParaRPr>
          </a:p>
          <a:p>
            <a:r>
              <a:rPr lang="en-US" sz="1400">
                <a:solidFill>
                  <a:srgbClr val="2B2B2B"/>
                </a:solidFill>
                <a:ea typeface="MS Mincho" panose="02020609040205080304" pitchFamily="49" charset="-128"/>
                <a:cs typeface="Segoe UI" panose="020B0502040204020203" pitchFamily="34" charset="0"/>
              </a:rPr>
              <a:t>Built the form with “dynamic interaction” in mind. Entire sections show/hide depending on selected options. The form adapts to the appropriate context.</a:t>
            </a:r>
            <a:endParaRPr lang="en-US" sz="1400">
              <a:solidFill>
                <a:srgbClr val="000000"/>
              </a:solidFill>
              <a:ea typeface="MS Mincho" panose="02020609040205080304" pitchFamily="49" charset="-128"/>
              <a:cs typeface="Segoe UI" panose="020B0502040204020203" pitchFamily="34" charset="0"/>
            </a:endParaRPr>
          </a:p>
        </p:txBody>
      </p:sp>
      <p:sp>
        <p:nvSpPr>
          <p:cNvPr id="4" name="Title 1">
            <a:extLst>
              <a:ext uri="{FF2B5EF4-FFF2-40B4-BE49-F238E27FC236}">
                <a16:creationId xmlns:a16="http://schemas.microsoft.com/office/drawing/2014/main" id="{957C6D7B-AE86-4A99-9984-1BB0B1B00B8D}"/>
              </a:ext>
            </a:extLst>
          </p:cNvPr>
          <p:cNvSpPr txBox="1">
            <a:spLocks/>
          </p:cNvSpPr>
          <p:nvPr/>
        </p:nvSpPr>
        <p:spPr>
          <a:xfrm>
            <a:off x="424290" y="194146"/>
            <a:ext cx="7654738" cy="740284"/>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defTabSz="896533"/>
            <a:r>
              <a:rPr lang="en-US" sz="3300">
                <a:solidFill>
                  <a:schemeClr val="bg1"/>
                </a:solidFill>
                <a:latin typeface="Segoe UI Light" panose="020B0502040204020203" pitchFamily="34" charset="0"/>
                <a:cs typeface="Segoe UI Light" panose="020B0502040204020203" pitchFamily="34" charset="0"/>
              </a:rPr>
              <a:t>Alorica - Continued</a:t>
            </a:r>
          </a:p>
          <a:p>
            <a:endParaRPr lang="en-US" sz="3500" spc="219">
              <a:solidFill>
                <a:schemeClr val="bg1"/>
              </a:solidFill>
              <a:cs typeface="Segoe UI" panose="020B0502040204020203" pitchFamily="34" charset="0"/>
            </a:endParaRPr>
          </a:p>
        </p:txBody>
      </p:sp>
      <p:pic>
        <p:nvPicPr>
          <p:cNvPr id="6" name="Picture 5">
            <a:extLst>
              <a:ext uri="{FF2B5EF4-FFF2-40B4-BE49-F238E27FC236}">
                <a16:creationId xmlns:a16="http://schemas.microsoft.com/office/drawing/2014/main" id="{50CAFBAE-2CD1-4CDD-89A1-E699E1D81491}"/>
              </a:ext>
            </a:extLst>
          </p:cNvPr>
          <p:cNvPicPr>
            <a:picLocks noChangeAspect="1"/>
          </p:cNvPicPr>
          <p:nvPr/>
        </p:nvPicPr>
        <p:blipFill>
          <a:blip r:embed="rId2"/>
          <a:stretch>
            <a:fillRect/>
          </a:stretch>
        </p:blipFill>
        <p:spPr>
          <a:xfrm>
            <a:off x="7903536" y="1042613"/>
            <a:ext cx="2693581" cy="3489299"/>
          </a:xfrm>
          <a:prstGeom prst="rect">
            <a:avLst/>
          </a:prstGeom>
        </p:spPr>
      </p:pic>
      <p:pic>
        <p:nvPicPr>
          <p:cNvPr id="7" name="Picture 6">
            <a:extLst>
              <a:ext uri="{FF2B5EF4-FFF2-40B4-BE49-F238E27FC236}">
                <a16:creationId xmlns:a16="http://schemas.microsoft.com/office/drawing/2014/main" id="{24C98072-C466-4D69-8A84-B76B23128825}"/>
              </a:ext>
            </a:extLst>
          </p:cNvPr>
          <p:cNvPicPr>
            <a:picLocks noChangeAspect="1"/>
          </p:cNvPicPr>
          <p:nvPr/>
        </p:nvPicPr>
        <p:blipFill>
          <a:blip r:embed="rId3"/>
          <a:stretch>
            <a:fillRect/>
          </a:stretch>
        </p:blipFill>
        <p:spPr>
          <a:xfrm>
            <a:off x="6902304" y="4478748"/>
            <a:ext cx="4555729" cy="2030457"/>
          </a:xfrm>
          <a:prstGeom prst="rect">
            <a:avLst/>
          </a:prstGeom>
        </p:spPr>
      </p:pic>
    </p:spTree>
    <p:extLst>
      <p:ext uri="{BB962C8B-B14F-4D97-AF65-F5344CB8AC3E}">
        <p14:creationId xmlns:p14="http://schemas.microsoft.com/office/powerpoint/2010/main" val="239400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3.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4.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5.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Modern Workplace</Value>
    </BusinessUnit>
    <Solutions xmlns="f0ee8362-fa7e-4bc9-ab88-7dcfb17cb19b" xsi:nil="true"/>
    <Industries xmlns="f0ee8362-fa7e-4bc9-ab88-7dcfb17cb19b">
      <Value>Services</Value>
      <Value>BPO</Value>
    </Industries>
    <Notes0 xmlns="f0ee8362-fa7e-4bc9-ab88-7dcfb17cb19b" xsi:nil="true"/>
    <Named_x0020_Account xmlns="f0ee8362-fa7e-4bc9-ab88-7dcfb17cb19b" xsi:nil="true"/>
    <PlatTech xmlns="f0ee8362-fa7e-4bc9-ab88-7dcfb17cb19b">
      <Value>Power Apps</Value>
    </PlatTech>
    <ApprovedByClient xmlns="f0ee8362-fa7e-4bc9-ab88-7dcfb17cb19b">false</ApprovedByClient>
    <ProjectCompletionDate xmlns="f0ee8362-fa7e-4bc9-ab88-7dcfb17cb19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9E26EDC4-CE0F-4645-9858-2F7F4E5B73E2}">
  <ds:schemaRefs>
    <ds:schemaRef ds:uri="7f47f88d-a8ef-415d-a2c2-4ae4468e3442"/>
    <ds:schemaRef ds:uri="fd476d51-aeff-4af6-8db4-19b17dc81d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BEE8F14-E632-4EF3-A513-CB787A5006D2}">
  <ds:schemaRefs>
    <ds:schemaRef ds:uri="http://schemas.microsoft.com/sharepoint/v3/contenttype/forms"/>
  </ds:schemaRefs>
</ds:datastoreItem>
</file>

<file path=customXml/itemProps3.xml><?xml version="1.0" encoding="utf-8"?>
<ds:datastoreItem xmlns:ds="http://schemas.openxmlformats.org/officeDocument/2006/customXml" ds:itemID="{3BE2F132-7C14-4FAA-8B8E-C745C65FA29F}"/>
</file>

<file path=customXml/itemProps4.xml><?xml version="1.0" encoding="utf-8"?>
<ds:datastoreItem xmlns:ds="http://schemas.openxmlformats.org/officeDocument/2006/customXml" ds:itemID="{937DFE82-209D-4965-AA48-1BBB5D8309F4}"/>
</file>

<file path=docProps/app.xml><?xml version="1.0" encoding="utf-8"?>
<Properties xmlns="http://schemas.openxmlformats.org/officeDocument/2006/extended-properties" xmlns:vt="http://schemas.openxmlformats.org/officeDocument/2006/docPropsVTypes">
  <Template/>
  <TotalTime>0</TotalTime>
  <Words>296</Words>
  <Application>Microsoft Office PowerPoint</Application>
  <PresentationFormat>Widescreen</PresentationFormat>
  <Paragraphs>24</Paragraphs>
  <Slides>2</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vt:i4>
      </vt:variant>
    </vt:vector>
  </HeadingPairs>
  <TitlesOfParts>
    <vt:vector size="15" baseType="lpstr">
      <vt:lpstr>Arial</vt:lpstr>
      <vt:lpstr>Arial Narrow</vt:lpstr>
      <vt:lpstr>Calibri</vt:lpstr>
      <vt:lpstr>Poppins</vt:lpstr>
      <vt:lpstr>Poppins Light</vt:lpstr>
      <vt:lpstr>Segoe UI</vt:lpstr>
      <vt:lpstr>Segoe UI Light</vt:lpstr>
      <vt:lpstr>Segoe UI Semilight</vt:lpstr>
      <vt:lpstr>Office Theme</vt:lpstr>
      <vt:lpstr>Custom Design</vt:lpstr>
      <vt:lpstr>Custom Design</vt:lpstr>
      <vt:lpstr>Custom Design</vt:lpstr>
      <vt:lpstr>Custom Design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Isabela Belloso</dc:creator>
  <cp:lastModifiedBy>Gabrielle Phillips</cp:lastModifiedBy>
  <cp:revision>2</cp:revision>
  <dcterms:created xsi:type="dcterms:W3CDTF">2020-02-24T23:03:24Z</dcterms:created>
  <dcterms:modified xsi:type="dcterms:W3CDTF">2021-05-07T19:35:26Z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Business Unit">
    <vt:lpwstr/>
  </property>
  <property fmtid="{D5CDD505-2E9C-101B-9397-08002B2CF9AE}" pid="4" name="Industry">
    <vt:lpwstr>49;#Technology|9fd4705e-a3c7-4085-9147-cb1125b68f2c;#57;#Telecommunications|51d6e24d-6ea4-4d24-9fbe-9a4513e3088e</vt:lpwstr>
  </property>
  <property fmtid="{D5CDD505-2E9C-101B-9397-08002B2CF9AE}" pid="5" name="Service_x0020_Offering">
    <vt:lpwstr/>
  </property>
  <property fmtid="{D5CDD505-2E9C-101B-9397-08002B2CF9AE}" pid="6" name="Business_x0020_Unit">
    <vt:lpwstr/>
  </property>
  <property fmtid="{D5CDD505-2E9C-101B-9397-08002B2CF9AE}" pid="7" name="_ExtendedDescription">
    <vt:lpwstr/>
  </property>
  <property fmtid="{D5CDD505-2E9C-101B-9397-08002B2CF9AE}" pid="8" name="Service Offering">
    <vt:lpwstr/>
  </property>
  <property fmtid="{D5CDD505-2E9C-101B-9397-08002B2CF9AE}" pid="9" name="Category">
    <vt:lpwstr>6;#Case Study|8faa0ad1-25f0-4f56-8e38-f60e20c455d6</vt:lpwstr>
  </property>
  <property fmtid="{D5CDD505-2E9C-101B-9397-08002B2CF9AE}" pid="10" name="Order">
    <vt:r8>35300</vt:r8>
  </property>
  <property fmtid="{D5CDD505-2E9C-101B-9397-08002B2CF9AE}" pid="11" name="SO">
    <vt:lpwstr>29;#</vt:lpwstr>
  </property>
  <property fmtid="{D5CDD505-2E9C-101B-9397-08002B2CF9AE}" pid="12" name="xd_Signature">
    <vt:bool>false</vt:bool>
  </property>
  <property fmtid="{D5CDD505-2E9C-101B-9397-08002B2CF9AE}" pid="13" name="SharedWithUsers">
    <vt:lpwstr>3;#Excel Services Viewers;#16;#NT AUTHORITY\authenticated users;#15;#_SPOCacheRead;#118;#Sam Hopkins</vt:lpwstr>
  </property>
  <property fmtid="{D5CDD505-2E9C-101B-9397-08002B2CF9AE}" pid="14" name="xd_ProgID">
    <vt:lpwstr/>
  </property>
  <property fmtid="{D5CDD505-2E9C-101B-9397-08002B2CF9AE}" pid="15" name="_SourceUrl">
    <vt:lpwstr/>
  </property>
  <property fmtid="{D5CDD505-2E9C-101B-9397-08002B2CF9AE}" pid="16" name="_SharedFileIndex">
    <vt:lpwstr/>
  </property>
  <property fmtid="{D5CDD505-2E9C-101B-9397-08002B2CF9AE}" pid="17" name="ComplianceAssetId">
    <vt:lpwstr/>
  </property>
  <property fmtid="{D5CDD505-2E9C-101B-9397-08002B2CF9AE}" pid="18" name="TemplateUrl">
    <vt:lpwstr/>
  </property>
  <property fmtid="{D5CDD505-2E9C-101B-9397-08002B2CF9AE}" pid="19" name="TriggerFlowInfo">
    <vt:lpwstr/>
  </property>
</Properties>
</file>